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9" r:id="rId2"/>
    <p:sldId id="284" r:id="rId3"/>
    <p:sldId id="265" r:id="rId4"/>
    <p:sldId id="269" r:id="rId5"/>
    <p:sldId id="291" r:id="rId6"/>
    <p:sldId id="278" r:id="rId7"/>
    <p:sldId id="301" r:id="rId8"/>
    <p:sldId id="302" r:id="rId9"/>
    <p:sldId id="328" r:id="rId10"/>
    <p:sldId id="304" r:id="rId11"/>
    <p:sldId id="296" r:id="rId12"/>
    <p:sldId id="297" r:id="rId13"/>
    <p:sldId id="298" r:id="rId14"/>
    <p:sldId id="308" r:id="rId15"/>
    <p:sldId id="309" r:id="rId16"/>
    <p:sldId id="310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7" r:id="rId26"/>
    <p:sldId id="326" r:id="rId27"/>
    <p:sldId id="324" r:id="rId28"/>
    <p:sldId id="282" r:id="rId29"/>
    <p:sldId id="295" r:id="rId30"/>
    <p:sldId id="26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6F0"/>
    <a:srgbClr val="2E75B6"/>
    <a:srgbClr val="FF5C01"/>
    <a:srgbClr val="FFCD2D"/>
    <a:srgbClr val="F2F2F2"/>
    <a:srgbClr val="F5F5F5"/>
    <a:srgbClr val="FAFAFA"/>
    <a:srgbClr val="F7F7F7"/>
    <a:srgbClr val="FDFD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04" autoAdjust="0"/>
    <p:restoredTop sz="93817" autoAdjust="0"/>
  </p:normalViewPr>
  <p:slideViewPr>
    <p:cSldViewPr snapToGrid="0">
      <p:cViewPr varScale="1">
        <p:scale>
          <a:sx n="70" d="100"/>
          <a:sy n="70" d="100"/>
        </p:scale>
        <p:origin x="6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24"/>
    </p:cViewPr>
  </p:sorter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A150-F7C8-4462-BF3E-DB83E0EBA7BD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49D55-F9D5-464D-A390-D76C3278F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1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48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5EF3-82A4-4160-81A9-B276D2DE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663F8C-2628-4B7A-BC11-DF7D1A67A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81D26-177D-412E-B7D1-81024ADC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6E22F-5AEF-42D2-9A52-C824AF13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5F6371-D13A-47EB-85AF-27ED94E0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3BE06-FFA4-4D20-B413-8B4AEC21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698461-0878-4F81-AA92-DC58BD36D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3427F-F31B-45BA-9CFC-69AE1DA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46F3-8208-4A7C-A3D9-3FCFD5D8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B067A-97B1-41F2-AA02-D3B2C122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1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35E12-E2AF-47A0-BDFD-8383C5723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1043-E6C2-4E2F-ACF3-B4F42ABC4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0C35E-9D01-4C21-AD76-FE90B303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DC9DE-F402-4C1E-B9E1-2058B950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BCCE0-8749-4709-B6DA-1EB36BCC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7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C61A3-B646-4051-9CEB-7C2DC7DB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9181-CE28-4DFC-A99B-4ED7B1BB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43C21-7EEE-491A-BE9B-78645CA3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A52E2-9310-457F-9CBA-FB2F2BE3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7031B-D446-4F91-8753-845D7516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4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065AB-7614-442A-9666-51D03CF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CA4FF-A9AD-4289-91C8-E4699394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9C597-3360-42F2-94D9-6B59E63E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F7D2E-43CF-41E6-A818-C69346BB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6617-BFD3-4E2F-B557-46FD4E28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7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C028-27D6-4F03-8133-662CD75C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498E4-F371-444C-8E03-C877CA7B3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F36AC-8360-42E4-831D-70B09A3F5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E3EF9-0933-4AF7-AF66-F766DE4B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FFF7E-E543-46C1-A574-9F1EBAC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AACA3-4C02-4CBC-ADE6-29AADE1A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0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A6E8-0727-4DA1-98FB-27EB169D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94D0E-35D2-4361-9DDD-FEB5BEAD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43F94-2B04-45D3-A03B-4280D5DC6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5D990-EDCE-4E98-A6D0-98247BB6B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5059B-57BB-4329-A562-EA809A6A2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CF82B-54A6-48A6-9056-D73946BD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F11CE-8038-4ECA-A17D-924EADC8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B23646-EBB8-43CA-A3FA-2D5E7EC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F2249-C2C9-4D0A-B215-AC56512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6BD0D8-9F83-4DB5-A28C-22B86C3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A8B23F-EA02-4C8A-A609-97E51799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A6789-D99D-4F6A-AA58-5027A1F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9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365803-BD3C-4007-BE6B-46B203F7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5EC063-F6FE-4672-944F-0F758614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3D74D-26FD-4CBF-B892-7B967990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0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1DEA-18EB-44D3-AD31-A2C4958E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5356F-A648-480B-8092-4F0F1582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53470-9E87-4596-A459-EAC6C516B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E0C48D-65F2-44BE-B39C-875BE826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709DB-B934-48E9-9EF7-8503593F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B455B2-AE72-461F-980A-EE3442E5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C4549-BD49-4977-8457-2AF67AD2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E4AD0-5776-4772-82A0-431B2E44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BF4A7-EEDF-48F7-BD72-A149EAD6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A013F-303C-4F5B-88C2-8B0F5F87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B82D2-97E3-432E-B8B8-DE92F3AA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F24EA-42DE-4B0D-A540-FB309325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ABC031-4A6F-4105-85B2-54F8A0B5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045C-24D4-46B1-B0A4-151EFE50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4C478-6865-4721-98C0-744E36EE6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EF64E-1B8A-4574-B5C3-5DD3BFB8FDE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C0ED7-8A9C-4B8E-BF7F-C00B5363C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BABF5-AE36-4A49-83BD-54E5DE2D5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8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A24DC3-CC02-F6FC-33F4-5E5906C1A671}"/>
              </a:ext>
            </a:extLst>
          </p:cNvPr>
          <p:cNvSpPr/>
          <p:nvPr/>
        </p:nvSpPr>
        <p:spPr>
          <a:xfrm>
            <a:off x="-12678" y="0"/>
            <a:ext cx="12204678" cy="4130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8A62468-0F11-8AB0-9287-38C968C7AB76}"/>
              </a:ext>
            </a:extLst>
          </p:cNvPr>
          <p:cNvSpPr/>
          <p:nvPr/>
        </p:nvSpPr>
        <p:spPr>
          <a:xfrm>
            <a:off x="4665310" y="2003546"/>
            <a:ext cx="2850908" cy="2850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C397C-FF68-4539-8810-E26BBAA404FE}"/>
              </a:ext>
            </a:extLst>
          </p:cNvPr>
          <p:cNvSpPr txBox="1"/>
          <p:nvPr/>
        </p:nvSpPr>
        <p:spPr>
          <a:xfrm>
            <a:off x="2279573" y="2613392"/>
            <a:ext cx="7622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MINI </a:t>
            </a:r>
            <a:r>
              <a:rPr lang="en-US" altLang="ko-KR" sz="5000" b="1" spc="300" dirty="0">
                <a:solidFill>
                  <a:srgbClr val="FFCD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P</a:t>
            </a:r>
            <a:r>
              <a:rPr lang="en-US" altLang="ko-KR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ROJECT</a:t>
            </a:r>
          </a:p>
          <a:p>
            <a:pPr algn="ctr"/>
            <a:r>
              <a:rPr lang="en-US" altLang="ko-KR" sz="5000" b="1" spc="300" dirty="0">
                <a:solidFill>
                  <a:srgbClr val="FFCD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P</a:t>
            </a:r>
            <a:r>
              <a:rPr lang="en-US" altLang="ko-KR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RESEN</a:t>
            </a:r>
            <a:r>
              <a:rPr lang="en-US" altLang="ko-KR" sz="5000" b="1" spc="300" dirty="0">
                <a:solidFill>
                  <a:srgbClr val="FFCD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T</a:t>
            </a:r>
            <a:r>
              <a:rPr lang="en-US" altLang="ko-KR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ATION</a:t>
            </a:r>
            <a:endParaRPr lang="ko-KR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4C531-98F1-8EF5-C6A9-6CF8E997D322}"/>
              </a:ext>
            </a:extLst>
          </p:cNvPr>
          <p:cNvSpPr txBox="1"/>
          <p:nvPr/>
        </p:nvSpPr>
        <p:spPr>
          <a:xfrm>
            <a:off x="4879004" y="5695894"/>
            <a:ext cx="2408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곽호성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김나영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김동완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문수찬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정효영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한승현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86C85EA-6694-E6CC-3D34-E1E42C2F71F3}"/>
              </a:ext>
            </a:extLst>
          </p:cNvPr>
          <p:cNvSpPr/>
          <p:nvPr/>
        </p:nvSpPr>
        <p:spPr>
          <a:xfrm>
            <a:off x="-657326" y="-262953"/>
            <a:ext cx="1819376" cy="18222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FDFD"/>
              </a:solidFill>
            </a:endParaRPr>
          </a:p>
        </p:txBody>
      </p:sp>
      <p:sp>
        <p:nvSpPr>
          <p:cNvPr id="3" name="_x248385272">
            <a:extLst>
              <a:ext uri="{FF2B5EF4-FFF2-40B4-BE49-F238E27FC236}">
                <a16:creationId xmlns:a16="http://schemas.microsoft.com/office/drawing/2014/main" id="{C5D2D938-7060-900F-5943-9C8AD4935164}"/>
              </a:ext>
            </a:extLst>
          </p:cNvPr>
          <p:cNvSpPr>
            <a:spLocks noChangeArrowheads="1"/>
          </p:cNvSpPr>
          <p:nvPr/>
        </p:nvSpPr>
        <p:spPr bwMode="auto">
          <a:xfrm rot="6767308">
            <a:off x="-184249" y="305352"/>
            <a:ext cx="2035730" cy="1208178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ABE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4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20574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rPr>
              <a:t>Chapter. 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632222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TOOLS</a:t>
            </a:r>
            <a:endParaRPr lang="en-US" altLang="ko-KR" b="1" spc="-300" dirty="0">
              <a:solidFill>
                <a:srgbClr val="5D5757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Wire Frame</a:t>
            </a:r>
            <a:endParaRPr lang="ko-KR" altLang="en-US" sz="2000" b="1" spc="-300" dirty="0">
              <a:solidFill>
                <a:srgbClr val="413D3D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EC6EFC-3C61-6993-C806-1456013BE4BB}"/>
              </a:ext>
            </a:extLst>
          </p:cNvPr>
          <p:cNvGrpSpPr/>
          <p:nvPr/>
        </p:nvGrpSpPr>
        <p:grpSpPr>
          <a:xfrm>
            <a:off x="693763" y="1768971"/>
            <a:ext cx="3306621" cy="4890909"/>
            <a:chOff x="693763" y="1768971"/>
            <a:chExt cx="3306621" cy="489090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4B3B12-7D7D-00F8-1C0C-4A87E275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63" y="1768971"/>
              <a:ext cx="3306621" cy="468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FE3EE3-00EF-E2CF-3E92-83D1B03793FB}"/>
                </a:ext>
              </a:extLst>
            </p:cNvPr>
            <p:cNvSpPr txBox="1"/>
            <p:nvPr/>
          </p:nvSpPr>
          <p:spPr>
            <a:xfrm>
              <a:off x="1615143" y="6290548"/>
              <a:ext cx="1463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Index(Main)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3C3F1E-CA08-ECBE-4D9F-0A0DAFAB81FB}"/>
              </a:ext>
            </a:extLst>
          </p:cNvPr>
          <p:cNvGrpSpPr/>
          <p:nvPr/>
        </p:nvGrpSpPr>
        <p:grpSpPr>
          <a:xfrm>
            <a:off x="4564609" y="1768971"/>
            <a:ext cx="3306621" cy="4890909"/>
            <a:chOff x="4564609" y="1768971"/>
            <a:chExt cx="3306621" cy="489090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88C62B-BD85-650F-4C36-9C2EB0D4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4609" y="1768971"/>
              <a:ext cx="3306621" cy="468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36C562-7814-7F98-D44E-4FEB54B2C101}"/>
                </a:ext>
              </a:extLst>
            </p:cNvPr>
            <p:cNvSpPr txBox="1"/>
            <p:nvPr/>
          </p:nvSpPr>
          <p:spPr>
            <a:xfrm>
              <a:off x="5141346" y="6290548"/>
              <a:ext cx="215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Food&amp;Enter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(Main)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A27E21-6679-5BFD-946E-5545CDFFF60B}"/>
              </a:ext>
            </a:extLst>
          </p:cNvPr>
          <p:cNvGrpSpPr/>
          <p:nvPr/>
        </p:nvGrpSpPr>
        <p:grpSpPr>
          <a:xfrm>
            <a:off x="8435456" y="1768971"/>
            <a:ext cx="3306621" cy="4890909"/>
            <a:chOff x="8435456" y="1768971"/>
            <a:chExt cx="3306621" cy="489090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DD3318C-F69A-EA1B-2D20-02EF4F97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456" y="1768971"/>
              <a:ext cx="3306621" cy="468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703DDB-1CBC-F387-6BE0-3E58CA949325}"/>
                </a:ext>
              </a:extLst>
            </p:cNvPr>
            <p:cNvSpPr txBox="1"/>
            <p:nvPr/>
          </p:nvSpPr>
          <p:spPr>
            <a:xfrm>
              <a:off x="9464236" y="6290548"/>
              <a:ext cx="1249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Food(Sub)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07AA85E5-6083-B28C-24E8-54B99B6E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56" y="1768971"/>
            <a:ext cx="3306621" cy="468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20574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rPr>
              <a:t>Chapter. 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632222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TOOLS</a:t>
            </a:r>
            <a:endParaRPr lang="en-US" altLang="ko-KR" b="1" spc="-300" dirty="0">
              <a:solidFill>
                <a:srgbClr val="5D5757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Wire Frame</a:t>
            </a:r>
            <a:endParaRPr lang="ko-KR" altLang="en-US" sz="2000" b="1" spc="-300" dirty="0">
              <a:solidFill>
                <a:srgbClr val="413D3D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5794BED-C517-69C2-B151-086F50415432}"/>
              </a:ext>
            </a:extLst>
          </p:cNvPr>
          <p:cNvGrpSpPr/>
          <p:nvPr/>
        </p:nvGrpSpPr>
        <p:grpSpPr>
          <a:xfrm>
            <a:off x="693763" y="1768971"/>
            <a:ext cx="3306621" cy="4890909"/>
            <a:chOff x="693763" y="1768971"/>
            <a:chExt cx="3306621" cy="489090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A8C2636-9CE3-31C4-5288-5ACCE359A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63" y="1768971"/>
              <a:ext cx="3306621" cy="46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7563C0-B670-846E-7369-54E534D33BB2}"/>
                </a:ext>
              </a:extLst>
            </p:cNvPr>
            <p:cNvSpPr txBox="1"/>
            <p:nvPr/>
          </p:nvSpPr>
          <p:spPr>
            <a:xfrm>
              <a:off x="1611137" y="6290548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Food(Detail)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033F8C1-78D6-C815-681C-EB655471E465}"/>
              </a:ext>
            </a:extLst>
          </p:cNvPr>
          <p:cNvGrpSpPr/>
          <p:nvPr/>
        </p:nvGrpSpPr>
        <p:grpSpPr>
          <a:xfrm>
            <a:off x="4564608" y="1768971"/>
            <a:ext cx="3306621" cy="4890909"/>
            <a:chOff x="4564608" y="1768971"/>
            <a:chExt cx="3306621" cy="4890909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E36EBF0-CD13-0317-580A-F3CD54F56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4608" y="1768971"/>
              <a:ext cx="3306621" cy="468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C54C54-BC1D-E74C-2762-5ECD3769A573}"/>
                </a:ext>
              </a:extLst>
            </p:cNvPr>
            <p:cNvSpPr txBox="1"/>
            <p:nvPr/>
          </p:nvSpPr>
          <p:spPr>
            <a:xfrm>
              <a:off x="5582968" y="6290548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Enter(Sub)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023EE8B-C61A-16FF-0A44-72969BFC0038}"/>
              </a:ext>
            </a:extLst>
          </p:cNvPr>
          <p:cNvGrpSpPr/>
          <p:nvPr/>
        </p:nvGrpSpPr>
        <p:grpSpPr>
          <a:xfrm>
            <a:off x="8435456" y="1768971"/>
            <a:ext cx="3306621" cy="4890909"/>
            <a:chOff x="8435456" y="1768971"/>
            <a:chExt cx="3306621" cy="489090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086185C-B171-7C7E-A87A-614D71F8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5456" y="1768971"/>
              <a:ext cx="3306621" cy="4680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FA574B-4B49-C5F9-A1A0-B8F12FE809E4}"/>
                </a:ext>
              </a:extLst>
            </p:cNvPr>
            <p:cNvSpPr txBox="1"/>
            <p:nvPr/>
          </p:nvSpPr>
          <p:spPr>
            <a:xfrm>
              <a:off x="9342410" y="6290548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Enter(Detail)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5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74338F-071A-62CB-810D-9F9E4DEB6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9" y="1768971"/>
            <a:ext cx="3306621" cy="46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C93018-2BC7-084B-E683-D4F78D28F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07" y="1768971"/>
            <a:ext cx="3306621" cy="4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3C5293-AB19-9828-3ABA-83018742A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456" y="1768971"/>
            <a:ext cx="3306621" cy="4680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20574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rPr>
              <a:t>Chapter. 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632222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TOOLS</a:t>
            </a:r>
            <a:endParaRPr lang="en-US" altLang="ko-KR" b="1" spc="-300" dirty="0">
              <a:solidFill>
                <a:srgbClr val="5D5757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Wire Frame</a:t>
            </a:r>
            <a:endParaRPr lang="ko-KR" altLang="en-US" sz="2000" b="1" spc="-300" dirty="0">
              <a:solidFill>
                <a:srgbClr val="413D3D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563C0-B670-846E-7369-54E534D33BB2}"/>
              </a:ext>
            </a:extLst>
          </p:cNvPr>
          <p:cNvSpPr txBox="1"/>
          <p:nvPr/>
        </p:nvSpPr>
        <p:spPr>
          <a:xfrm>
            <a:off x="1717737" y="6290548"/>
            <a:ext cx="125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Story(Sub)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54C54-BC1D-E74C-2762-5ECD3769A573}"/>
              </a:ext>
            </a:extLst>
          </p:cNvPr>
          <p:cNvSpPr txBox="1"/>
          <p:nvPr/>
        </p:nvSpPr>
        <p:spPr>
          <a:xfrm>
            <a:off x="5562934" y="6290548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Story(Add)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FA574B-4B49-C5F9-A1A0-B8F12FE809E4}"/>
              </a:ext>
            </a:extLst>
          </p:cNvPr>
          <p:cNvSpPr txBox="1"/>
          <p:nvPr/>
        </p:nvSpPr>
        <p:spPr>
          <a:xfrm>
            <a:off x="9130013" y="6290548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Story(Photocard)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50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20574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rPr>
              <a:t>Chapter. 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632222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TOOLS</a:t>
            </a:r>
            <a:endParaRPr lang="en-US" altLang="ko-KR" b="1" spc="-300" dirty="0">
              <a:solidFill>
                <a:srgbClr val="5D5757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Wire Frame</a:t>
            </a:r>
            <a:endParaRPr lang="ko-KR" altLang="en-US" sz="2000" b="1" spc="-300" dirty="0">
              <a:solidFill>
                <a:srgbClr val="413D3D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6FD360-D65E-0DFF-6B7C-E093073FDB2F}"/>
              </a:ext>
            </a:extLst>
          </p:cNvPr>
          <p:cNvGrpSpPr/>
          <p:nvPr/>
        </p:nvGrpSpPr>
        <p:grpSpPr>
          <a:xfrm>
            <a:off x="1654595" y="1795214"/>
            <a:ext cx="3306621" cy="4864666"/>
            <a:chOff x="1654595" y="1795214"/>
            <a:chExt cx="3306621" cy="48646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66906E-90BF-1EE9-B0D3-79DA2358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595" y="1795214"/>
              <a:ext cx="3306621" cy="468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7563C0-B670-846E-7369-54E534D33BB2}"/>
                </a:ext>
              </a:extLst>
            </p:cNvPr>
            <p:cNvSpPr txBox="1"/>
            <p:nvPr/>
          </p:nvSpPr>
          <p:spPr>
            <a:xfrm>
              <a:off x="2787570" y="6290548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LOG IN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FD5772-1482-5CB7-D273-ABF405F56CA6}"/>
              </a:ext>
            </a:extLst>
          </p:cNvPr>
          <p:cNvGrpSpPr/>
          <p:nvPr/>
        </p:nvGrpSpPr>
        <p:grpSpPr>
          <a:xfrm>
            <a:off x="7230785" y="1768971"/>
            <a:ext cx="3306621" cy="4890909"/>
            <a:chOff x="7230785" y="1768971"/>
            <a:chExt cx="3306621" cy="489090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3DD7BA5-7D6F-C357-606A-7478BCC94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785" y="1768971"/>
              <a:ext cx="3306621" cy="4680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FA574B-4B49-C5F9-A1A0-B8F12FE809E4}"/>
                </a:ext>
              </a:extLst>
            </p:cNvPr>
            <p:cNvSpPr txBox="1"/>
            <p:nvPr/>
          </p:nvSpPr>
          <p:spPr>
            <a:xfrm>
              <a:off x="8338914" y="6290548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JOIN US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30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EEA4A43-1CF6-6870-F502-CFF204D8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1" y="1698803"/>
            <a:ext cx="4115175" cy="493204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45E556-74AB-FD76-7DD2-3BF4549FFE68}"/>
              </a:ext>
            </a:extLst>
          </p:cNvPr>
          <p:cNvGrpSpPr/>
          <p:nvPr/>
        </p:nvGrpSpPr>
        <p:grpSpPr>
          <a:xfrm>
            <a:off x="4561171" y="1698803"/>
            <a:ext cx="4115175" cy="4953457"/>
            <a:chOff x="4561171" y="1698803"/>
            <a:chExt cx="4115175" cy="49534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56FD6C-8D2E-8BDE-297D-7106D7C99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1171" y="1698803"/>
              <a:ext cx="4115175" cy="24261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7D2EBE-8276-FA21-67ED-7A3BF0304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1171" y="4115198"/>
              <a:ext cx="4115175" cy="2537062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DAFC49-13D9-E2BB-CC04-216C54248B3F}"/>
              </a:ext>
            </a:extLst>
          </p:cNvPr>
          <p:cNvSpPr/>
          <p:nvPr/>
        </p:nvSpPr>
        <p:spPr>
          <a:xfrm>
            <a:off x="9032241" y="2346960"/>
            <a:ext cx="2982804" cy="3959018"/>
          </a:xfrm>
          <a:prstGeom prst="roundRect">
            <a:avLst>
              <a:gd name="adj" fmla="val 6256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메인 홈페이지</a:t>
              </a:r>
              <a:endParaRPr lang="ko-KR" altLang="en-US" b="1" u="sng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F87881-69ED-F124-C59B-140EF946F548}"/>
              </a:ext>
            </a:extLst>
          </p:cNvPr>
          <p:cNvGrpSpPr/>
          <p:nvPr/>
        </p:nvGrpSpPr>
        <p:grpSpPr>
          <a:xfrm>
            <a:off x="10163642" y="1986960"/>
            <a:ext cx="720000" cy="720000"/>
            <a:chOff x="9520350" y="1434962"/>
            <a:chExt cx="720000" cy="7200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87DE9C1-1ADA-C83B-B029-DF50BC0B0EAB}"/>
                </a:ext>
              </a:extLst>
            </p:cNvPr>
            <p:cNvSpPr/>
            <p:nvPr/>
          </p:nvSpPr>
          <p:spPr>
            <a:xfrm>
              <a:off x="9520350" y="1434962"/>
              <a:ext cx="720000" cy="72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DCF567-E292-4B87-B97E-E59A1826D997}"/>
                </a:ext>
              </a:extLst>
            </p:cNvPr>
            <p:cNvSpPr/>
            <p:nvPr/>
          </p:nvSpPr>
          <p:spPr>
            <a:xfrm>
              <a:off x="9590170" y="1506252"/>
              <a:ext cx="576000" cy="575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9E27AD-8F3E-CC46-4007-F10552B03700}"/>
                </a:ext>
              </a:extLst>
            </p:cNvPr>
            <p:cNvSpPr txBox="1"/>
            <p:nvPr/>
          </p:nvSpPr>
          <p:spPr>
            <a:xfrm>
              <a:off x="9671161" y="1500682"/>
              <a:ext cx="428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  <a:endParaRPr lang="ko-KR" altLang="en-US" sz="3200" b="1" dirty="0">
                <a:solidFill>
                  <a:srgbClr val="FFCD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8809B9D-7F12-4476-58AA-B88229071B98}"/>
              </a:ext>
            </a:extLst>
          </p:cNvPr>
          <p:cNvSpPr txBox="1"/>
          <p:nvPr/>
        </p:nvSpPr>
        <p:spPr>
          <a:xfrm>
            <a:off x="9032240" y="2993438"/>
            <a:ext cx="2982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ⓛ  메인 홈페이지에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움직이는 화면 설정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circleNumDbPlain" startAt="2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해시태그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(#)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링크를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연결하여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관련 홈페이지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 이동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1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EEA4A43-1CF6-6870-F502-CFF204D8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1" y="1698803"/>
            <a:ext cx="4115175" cy="493204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DAFC49-13D9-E2BB-CC04-216C54248B3F}"/>
              </a:ext>
            </a:extLst>
          </p:cNvPr>
          <p:cNvSpPr/>
          <p:nvPr/>
        </p:nvSpPr>
        <p:spPr>
          <a:xfrm>
            <a:off x="9032241" y="2346960"/>
            <a:ext cx="2982804" cy="3959018"/>
          </a:xfrm>
          <a:prstGeom prst="roundRect">
            <a:avLst>
              <a:gd name="adj" fmla="val 6256"/>
            </a:avLst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메인 홈페이지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F87881-69ED-F124-C59B-140EF946F548}"/>
              </a:ext>
            </a:extLst>
          </p:cNvPr>
          <p:cNvGrpSpPr/>
          <p:nvPr/>
        </p:nvGrpSpPr>
        <p:grpSpPr>
          <a:xfrm>
            <a:off x="10163642" y="1986960"/>
            <a:ext cx="720000" cy="720000"/>
            <a:chOff x="9520350" y="1434962"/>
            <a:chExt cx="720000" cy="7200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87DE9C1-1ADA-C83B-B029-DF50BC0B0EAB}"/>
                </a:ext>
              </a:extLst>
            </p:cNvPr>
            <p:cNvSpPr/>
            <p:nvPr/>
          </p:nvSpPr>
          <p:spPr>
            <a:xfrm>
              <a:off x="9520350" y="1434962"/>
              <a:ext cx="720000" cy="72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DCF567-E292-4B87-B97E-E59A1826D997}"/>
                </a:ext>
              </a:extLst>
            </p:cNvPr>
            <p:cNvSpPr/>
            <p:nvPr/>
          </p:nvSpPr>
          <p:spPr>
            <a:xfrm>
              <a:off x="9590170" y="1506252"/>
              <a:ext cx="576000" cy="5751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9E27AD-8F3E-CC46-4007-F10552B03700}"/>
                </a:ext>
              </a:extLst>
            </p:cNvPr>
            <p:cNvSpPr txBox="1"/>
            <p:nvPr/>
          </p:nvSpPr>
          <p:spPr>
            <a:xfrm>
              <a:off x="9671161" y="1500682"/>
              <a:ext cx="428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  <a:endParaRPr lang="ko-KR" altLang="en-US" sz="3200" b="1" dirty="0">
                <a:solidFill>
                  <a:srgbClr val="FFCD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8809B9D-7F12-4476-58AA-B88229071B98}"/>
              </a:ext>
            </a:extLst>
          </p:cNvPr>
          <p:cNvSpPr txBox="1"/>
          <p:nvPr/>
        </p:nvSpPr>
        <p:spPr>
          <a:xfrm>
            <a:off x="9032240" y="2993438"/>
            <a:ext cx="29828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ⓛ 평상시에는 버튼이 안보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이다가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Media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을 활용하면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nav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에 있던 메뉴들이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사라지고 햄버거 버튼이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나타나도록 설정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D37279-E0DD-DAA2-DA6D-15A8B6630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139" y="1698803"/>
            <a:ext cx="4115173" cy="2505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A3BD08-EED3-CF04-8CB5-9FA9B9FED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0" y="4204747"/>
            <a:ext cx="4115172" cy="24261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E5B4060-3782-D43F-1068-EABEB55D4371}"/>
              </a:ext>
            </a:extLst>
          </p:cNvPr>
          <p:cNvGrpSpPr/>
          <p:nvPr/>
        </p:nvGrpSpPr>
        <p:grpSpPr>
          <a:xfrm>
            <a:off x="4588922" y="1698802"/>
            <a:ext cx="4083220" cy="4932044"/>
            <a:chOff x="4588922" y="1698802"/>
            <a:chExt cx="4083220" cy="4932044"/>
          </a:xfrm>
        </p:grpSpPr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EB0CF75-0266-CB26-BEFA-7F8C63F9B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39" r="23095"/>
            <a:stretch/>
          </p:blipFill>
          <p:spPr>
            <a:xfrm>
              <a:off x="4588922" y="1698802"/>
              <a:ext cx="4083220" cy="4932044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14EBA8C-985D-02CD-552E-5409D1AF5520}"/>
                </a:ext>
              </a:extLst>
            </p:cNvPr>
            <p:cNvGrpSpPr/>
            <p:nvPr/>
          </p:nvGrpSpPr>
          <p:grpSpPr>
            <a:xfrm>
              <a:off x="5250180" y="1866900"/>
              <a:ext cx="1706880" cy="4305300"/>
              <a:chOff x="5250180" y="1866900"/>
              <a:chExt cx="1706880" cy="4305300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01040B9-CF2D-0CDC-1734-97C7BAE6259B}"/>
                  </a:ext>
                </a:extLst>
              </p:cNvPr>
              <p:cNvCxnSpPr/>
              <p:nvPr/>
            </p:nvCxnSpPr>
            <p:spPr>
              <a:xfrm>
                <a:off x="5250180" y="1866900"/>
                <a:ext cx="11658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3830834-1565-40E6-EFA1-8CD10306F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3070" y="2476500"/>
                <a:ext cx="139065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4FBA0F1-987A-6231-56E3-5612A0837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6410" y="4282440"/>
                <a:ext cx="139065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E99D949-F121-1C11-9FC0-01F83AC873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3070" y="5745480"/>
                <a:ext cx="139065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2305711-5CC8-3107-CB2E-14501E6C46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6410" y="6172200"/>
                <a:ext cx="139065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F3D0D0-CC38-19C9-1226-6B5EA4FF60AE}"/>
              </a:ext>
            </a:extLst>
          </p:cNvPr>
          <p:cNvSpPr txBox="1"/>
          <p:nvPr/>
        </p:nvSpPr>
        <p:spPr>
          <a:xfrm>
            <a:off x="6903720" y="1776511"/>
            <a:ext cx="467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ⓛ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70E8E1-2D25-550B-18B3-F427D99D479E}"/>
              </a:ext>
            </a:extLst>
          </p:cNvPr>
          <p:cNvSpPr/>
          <p:nvPr/>
        </p:nvSpPr>
        <p:spPr>
          <a:xfrm>
            <a:off x="5183505" y="2575561"/>
            <a:ext cx="3391535" cy="36502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54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B3760FF1-193E-0196-FF10-384EEA8F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" r="15767"/>
          <a:stretch/>
        </p:blipFill>
        <p:spPr>
          <a:xfrm>
            <a:off x="4582368" y="1698801"/>
            <a:ext cx="4093970" cy="4932043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C30A50F-C253-D9E9-098B-E0BF6A2AC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/>
          <a:stretch/>
        </p:blipFill>
        <p:spPr>
          <a:xfrm>
            <a:off x="305130" y="1698799"/>
            <a:ext cx="4126428" cy="493204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1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JS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활용하여 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media 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적용시 나타나는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햄버거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버튼을    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클릭하면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메뉴들이 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나타나도록 명령을 준다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② 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API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형식으로 데이터를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</a:t>
              </a:r>
            </a:p>
            <a:p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가져와 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Class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이름에 대입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메인 홈페이지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4838836-429A-59C5-CD92-65652731CFEE}"/>
              </a:ext>
            </a:extLst>
          </p:cNvPr>
          <p:cNvSpPr txBox="1"/>
          <p:nvPr/>
        </p:nvSpPr>
        <p:spPr>
          <a:xfrm>
            <a:off x="3287708" y="4214532"/>
            <a:ext cx="467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ⓛ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1F0127-A6CF-FC9A-7CE0-74BAE2EB8977}"/>
              </a:ext>
            </a:extLst>
          </p:cNvPr>
          <p:cNvSpPr txBox="1"/>
          <p:nvPr/>
        </p:nvSpPr>
        <p:spPr>
          <a:xfrm>
            <a:off x="6151350" y="4476142"/>
            <a:ext cx="467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②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90C5285-49F0-9B12-A0DF-67C01F8303B1}"/>
              </a:ext>
            </a:extLst>
          </p:cNvPr>
          <p:cNvCxnSpPr>
            <a:cxnSpLocks/>
          </p:cNvCxnSpPr>
          <p:nvPr/>
        </p:nvCxnSpPr>
        <p:spPr>
          <a:xfrm>
            <a:off x="415290" y="5050162"/>
            <a:ext cx="275463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91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305135" y="1698803"/>
            <a:ext cx="11709910" cy="4932044"/>
            <a:chOff x="305135" y="1698803"/>
            <a:chExt cx="11709910" cy="493204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1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마우스가 가까이 오면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크기를 늘려주고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마우스가 멀어지면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크기를 줄여준다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BCBF304-A1FD-884C-7EFC-810338E3C50C}"/>
                </a:ext>
              </a:extLst>
            </p:cNvPr>
            <p:cNvSpPr/>
            <p:nvPr/>
          </p:nvSpPr>
          <p:spPr>
            <a:xfrm>
              <a:off x="305135" y="1698803"/>
              <a:ext cx="4115174" cy="4932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A9CA421-24D5-CA10-1076-F8BBF454B9CB}"/>
                </a:ext>
              </a:extLst>
            </p:cNvPr>
            <p:cNvSpPr/>
            <p:nvPr/>
          </p:nvSpPr>
          <p:spPr>
            <a:xfrm>
              <a:off x="4561164" y="1698803"/>
              <a:ext cx="4115174" cy="4932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메인 홈페이지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9554E46-2874-B9F9-2CF3-62E271245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0" y="1667192"/>
            <a:ext cx="4107530" cy="4963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A70F8A-68B9-CC0E-FDA3-E3D639CA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20" y="1698803"/>
            <a:ext cx="4105218" cy="493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8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2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Onfocus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활용하여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클릭 시 이벤트 진행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342900" indent="-342900">
                <a:buAutoNum type="circleNumDbPlain" startAt="2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정규식을 활용하여 검증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통과 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띄어쓰기를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“”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으로 바꿔준다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③ 제대로 입력 받았을 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인증 번호 받기 활성화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회원 가입 홈페이지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46A42B6-B123-687B-E9B0-711C4875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85" y="1684996"/>
            <a:ext cx="6003854" cy="493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CB29896-ED26-02DE-2E09-19C4EA28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34" y="1698803"/>
            <a:ext cx="4115171" cy="49857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0B16AC-30B3-A963-4977-F9EBF8A3F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20" y="1698803"/>
            <a:ext cx="4105218" cy="493204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2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체크 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이벤트 발생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342900" indent="-342900">
                <a:buAutoNum type="circleNumDbPlain" startAt="2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전체 체크 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사용자 동의 여부 체크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③ 전체 동의 클릭 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체크 박스가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모두 체크된다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회원 가입 홈페이지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4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55CCF2-AF04-0773-F639-CD57F8243053}"/>
              </a:ext>
            </a:extLst>
          </p:cNvPr>
          <p:cNvSpPr/>
          <p:nvPr/>
        </p:nvSpPr>
        <p:spPr>
          <a:xfrm>
            <a:off x="-12678" y="0"/>
            <a:ext cx="12204678" cy="4130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565E3-4322-EE46-71D1-E18E53CF5A78}"/>
              </a:ext>
            </a:extLst>
          </p:cNvPr>
          <p:cNvSpPr txBox="1"/>
          <p:nvPr/>
        </p:nvSpPr>
        <p:spPr>
          <a:xfrm>
            <a:off x="4879004" y="5695894"/>
            <a:ext cx="2408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곽호성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김나영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김동완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6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문수찬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정효영</a:t>
            </a:r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함초롬바탕" panose="02030604000101010101" pitchFamily="18" charset="-127"/>
              </a:rPr>
              <a:t>한승현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67B5BF7-D539-67A5-56B7-6EFAD6148945}"/>
              </a:ext>
            </a:extLst>
          </p:cNvPr>
          <p:cNvSpPr/>
          <p:nvPr/>
        </p:nvSpPr>
        <p:spPr>
          <a:xfrm>
            <a:off x="4665310" y="2003546"/>
            <a:ext cx="2850908" cy="28509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_x248385272">
            <a:extLst>
              <a:ext uri="{FF2B5EF4-FFF2-40B4-BE49-F238E27FC236}">
                <a16:creationId xmlns:a16="http://schemas.microsoft.com/office/drawing/2014/main" id="{C5D2D938-7060-900F-5943-9C8AD4935164}"/>
              </a:ext>
            </a:extLst>
          </p:cNvPr>
          <p:cNvSpPr>
            <a:spLocks noChangeArrowheads="1"/>
          </p:cNvSpPr>
          <p:nvPr/>
        </p:nvSpPr>
        <p:spPr bwMode="auto">
          <a:xfrm rot="7322130">
            <a:off x="4997308" y="2787938"/>
            <a:ext cx="3462674" cy="2055052"/>
          </a:xfrm>
          <a:custGeom>
            <a:avLst/>
            <a:gdLst>
              <a:gd name="T0" fmla="*/ 23000 w 47100"/>
              <a:gd name="T1" fmla="*/ 0 h 23600"/>
              <a:gd name="T2" fmla="*/ 21100 w 47100"/>
              <a:gd name="T3" fmla="*/ 100 h 23600"/>
              <a:gd name="T4" fmla="*/ 18800 w 47100"/>
              <a:gd name="T5" fmla="*/ 400 h 23600"/>
              <a:gd name="T6" fmla="*/ 15500 w 47100"/>
              <a:gd name="T7" fmla="*/ 1400 h 23600"/>
              <a:gd name="T8" fmla="*/ 12300 w 47100"/>
              <a:gd name="T9" fmla="*/ 2800 h 23600"/>
              <a:gd name="T10" fmla="*/ 9400 w 47100"/>
              <a:gd name="T11" fmla="*/ 4600 h 23600"/>
              <a:gd name="T12" fmla="*/ 6900 w 47100"/>
              <a:gd name="T13" fmla="*/ 6900 h 23600"/>
              <a:gd name="T14" fmla="*/ 4600 w 47100"/>
              <a:gd name="T15" fmla="*/ 9400 h 23600"/>
              <a:gd name="T16" fmla="*/ 2800 w 47100"/>
              <a:gd name="T17" fmla="*/ 12300 h 23600"/>
              <a:gd name="T18" fmla="*/ 1400 w 47100"/>
              <a:gd name="T19" fmla="*/ 15500 h 23600"/>
              <a:gd name="T20" fmla="*/ 400 w 47100"/>
              <a:gd name="T21" fmla="*/ 18800 h 23600"/>
              <a:gd name="T22" fmla="*/ 100 w 47100"/>
              <a:gd name="T23" fmla="*/ 21100 h 23600"/>
              <a:gd name="T24" fmla="*/ 0 w 47100"/>
              <a:gd name="T25" fmla="*/ 23000 h 23600"/>
              <a:gd name="T26" fmla="*/ 6700 w 47100"/>
              <a:gd name="T27" fmla="*/ 23600 h 23600"/>
              <a:gd name="T28" fmla="*/ 6900 w 47100"/>
              <a:gd name="T29" fmla="*/ 21000 h 23600"/>
              <a:gd name="T30" fmla="*/ 7500 w 47100"/>
              <a:gd name="T31" fmla="*/ 18600 h 23600"/>
              <a:gd name="T32" fmla="*/ 8400 w 47100"/>
              <a:gd name="T33" fmla="*/ 16300 h 23600"/>
              <a:gd name="T34" fmla="*/ 9600 w 47100"/>
              <a:gd name="T35" fmla="*/ 14200 h 23600"/>
              <a:gd name="T36" fmla="*/ 11100 w 47100"/>
              <a:gd name="T37" fmla="*/ 12300 h 23600"/>
              <a:gd name="T38" fmla="*/ 12800 w 47100"/>
              <a:gd name="T39" fmla="*/ 10600 h 23600"/>
              <a:gd name="T40" fmla="*/ 14800 w 47100"/>
              <a:gd name="T41" fmla="*/ 9200 h 23600"/>
              <a:gd name="T42" fmla="*/ 17000 w 47100"/>
              <a:gd name="T43" fmla="*/ 8100 h 23600"/>
              <a:gd name="T44" fmla="*/ 19400 w 47100"/>
              <a:gd name="T45" fmla="*/ 7300 h 23600"/>
              <a:gd name="T46" fmla="*/ 21800 w 47100"/>
              <a:gd name="T47" fmla="*/ 6800 h 23600"/>
              <a:gd name="T48" fmla="*/ 23600 w 47100"/>
              <a:gd name="T49" fmla="*/ 6800 h 23600"/>
              <a:gd name="T50" fmla="*/ 26100 w 47100"/>
              <a:gd name="T51" fmla="*/ 6900 h 23600"/>
              <a:gd name="T52" fmla="*/ 28600 w 47100"/>
              <a:gd name="T53" fmla="*/ 7500 h 23600"/>
              <a:gd name="T54" fmla="*/ 30900 w 47100"/>
              <a:gd name="T55" fmla="*/ 8400 h 23600"/>
              <a:gd name="T56" fmla="*/ 33000 w 47100"/>
              <a:gd name="T57" fmla="*/ 9600 h 23600"/>
              <a:gd name="T58" fmla="*/ 34900 w 47100"/>
              <a:gd name="T59" fmla="*/ 11100 h 23600"/>
              <a:gd name="T60" fmla="*/ 36500 w 47100"/>
              <a:gd name="T61" fmla="*/ 12900 h 23600"/>
              <a:gd name="T62" fmla="*/ 37900 w 47100"/>
              <a:gd name="T63" fmla="*/ 14900 h 23600"/>
              <a:gd name="T64" fmla="*/ 39100 w 47100"/>
              <a:gd name="T65" fmla="*/ 17000 h 23600"/>
              <a:gd name="T66" fmla="*/ 39800 w 47100"/>
              <a:gd name="T67" fmla="*/ 19400 h 23600"/>
              <a:gd name="T68" fmla="*/ 40300 w 47100"/>
              <a:gd name="T69" fmla="*/ 21800 h 23600"/>
              <a:gd name="T70" fmla="*/ 47100 w 47100"/>
              <a:gd name="T71" fmla="*/ 23600 h 23600"/>
              <a:gd name="T72" fmla="*/ 47100 w 47100"/>
              <a:gd name="T73" fmla="*/ 22300 h 23600"/>
              <a:gd name="T74" fmla="*/ 46900 w 47100"/>
              <a:gd name="T75" fmla="*/ 20600 h 23600"/>
              <a:gd name="T76" fmla="*/ 46400 w 47100"/>
              <a:gd name="T77" fmla="*/ 17700 h 23600"/>
              <a:gd name="T78" fmla="*/ 45300 w 47100"/>
              <a:gd name="T79" fmla="*/ 14400 h 23600"/>
              <a:gd name="T80" fmla="*/ 43700 w 47100"/>
              <a:gd name="T81" fmla="*/ 11300 h 23600"/>
              <a:gd name="T82" fmla="*/ 41800 w 47100"/>
              <a:gd name="T83" fmla="*/ 8500 h 23600"/>
              <a:gd name="T84" fmla="*/ 39400 w 47100"/>
              <a:gd name="T85" fmla="*/ 6100 h 23600"/>
              <a:gd name="T86" fmla="*/ 36700 w 47100"/>
              <a:gd name="T87" fmla="*/ 4000 h 23600"/>
              <a:gd name="T88" fmla="*/ 33800 w 47100"/>
              <a:gd name="T89" fmla="*/ 2300 h 23600"/>
              <a:gd name="T90" fmla="*/ 30600 w 47100"/>
              <a:gd name="T91" fmla="*/ 1000 h 23600"/>
              <a:gd name="T92" fmla="*/ 27200 w 47100"/>
              <a:gd name="T93" fmla="*/ 200 h 23600"/>
              <a:gd name="T94" fmla="*/ 25400 w 47100"/>
              <a:gd name="T95" fmla="*/ 0 h 23600"/>
              <a:gd name="T96" fmla="*/ 23600 w 47100"/>
              <a:gd name="T97" fmla="*/ 0 h 2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100" h="23600">
                <a:moveTo>
                  <a:pt x="23600" y="0"/>
                </a:moveTo>
                <a:lnTo>
                  <a:pt x="23600" y="0"/>
                </a:lnTo>
                <a:lnTo>
                  <a:pt x="23000" y="0"/>
                </a:lnTo>
                <a:lnTo>
                  <a:pt x="22300" y="0"/>
                </a:lnTo>
                <a:lnTo>
                  <a:pt x="21700" y="0"/>
                </a:lnTo>
                <a:lnTo>
                  <a:pt x="21100" y="100"/>
                </a:lnTo>
                <a:lnTo>
                  <a:pt x="20600" y="200"/>
                </a:lnTo>
                <a:lnTo>
                  <a:pt x="20000" y="200"/>
                </a:lnTo>
                <a:lnTo>
                  <a:pt x="18800" y="400"/>
                </a:lnTo>
                <a:lnTo>
                  <a:pt x="17700" y="700"/>
                </a:lnTo>
                <a:lnTo>
                  <a:pt x="16500" y="1000"/>
                </a:lnTo>
                <a:lnTo>
                  <a:pt x="15500" y="1400"/>
                </a:lnTo>
                <a:lnTo>
                  <a:pt x="14400" y="1800"/>
                </a:lnTo>
                <a:lnTo>
                  <a:pt x="13300" y="2300"/>
                </a:lnTo>
                <a:lnTo>
                  <a:pt x="12300" y="2800"/>
                </a:lnTo>
                <a:lnTo>
                  <a:pt x="11300" y="3400"/>
                </a:lnTo>
                <a:lnTo>
                  <a:pt x="10400" y="4000"/>
                </a:lnTo>
                <a:lnTo>
                  <a:pt x="9400" y="4600"/>
                </a:lnTo>
                <a:lnTo>
                  <a:pt x="8500" y="5300"/>
                </a:lnTo>
                <a:lnTo>
                  <a:pt x="7700" y="6100"/>
                </a:lnTo>
                <a:lnTo>
                  <a:pt x="6900" y="6900"/>
                </a:lnTo>
                <a:lnTo>
                  <a:pt x="6100" y="7700"/>
                </a:lnTo>
                <a:lnTo>
                  <a:pt x="5300" y="8500"/>
                </a:lnTo>
                <a:lnTo>
                  <a:pt x="4600" y="9400"/>
                </a:lnTo>
                <a:lnTo>
                  <a:pt x="4000" y="10400"/>
                </a:lnTo>
                <a:lnTo>
                  <a:pt x="3400" y="11300"/>
                </a:lnTo>
                <a:lnTo>
                  <a:pt x="2800" y="12300"/>
                </a:lnTo>
                <a:lnTo>
                  <a:pt x="2300" y="13300"/>
                </a:lnTo>
                <a:lnTo>
                  <a:pt x="1800" y="14400"/>
                </a:lnTo>
                <a:lnTo>
                  <a:pt x="1400" y="15500"/>
                </a:lnTo>
                <a:lnTo>
                  <a:pt x="1000" y="16500"/>
                </a:lnTo>
                <a:lnTo>
                  <a:pt x="700" y="17700"/>
                </a:lnTo>
                <a:lnTo>
                  <a:pt x="400" y="18800"/>
                </a:lnTo>
                <a:lnTo>
                  <a:pt x="200" y="20000"/>
                </a:lnTo>
                <a:lnTo>
                  <a:pt x="200" y="20600"/>
                </a:lnTo>
                <a:lnTo>
                  <a:pt x="100" y="21100"/>
                </a:lnTo>
                <a:lnTo>
                  <a:pt x="0" y="21700"/>
                </a:lnTo>
                <a:lnTo>
                  <a:pt x="0" y="22300"/>
                </a:lnTo>
                <a:lnTo>
                  <a:pt x="0" y="23000"/>
                </a:lnTo>
                <a:lnTo>
                  <a:pt x="0" y="23600"/>
                </a:lnTo>
                <a:lnTo>
                  <a:pt x="6700" y="23600"/>
                </a:lnTo>
                <a:lnTo>
                  <a:pt x="6700" y="22700"/>
                </a:lnTo>
                <a:lnTo>
                  <a:pt x="6800" y="21800"/>
                </a:lnTo>
                <a:lnTo>
                  <a:pt x="6900" y="21000"/>
                </a:lnTo>
                <a:lnTo>
                  <a:pt x="7000" y="20200"/>
                </a:lnTo>
                <a:lnTo>
                  <a:pt x="7200" y="19400"/>
                </a:lnTo>
                <a:lnTo>
                  <a:pt x="7500" y="18600"/>
                </a:lnTo>
                <a:lnTo>
                  <a:pt x="7700" y="17800"/>
                </a:lnTo>
                <a:lnTo>
                  <a:pt x="8000" y="17000"/>
                </a:lnTo>
                <a:lnTo>
                  <a:pt x="8400" y="16300"/>
                </a:lnTo>
                <a:lnTo>
                  <a:pt x="8700" y="15600"/>
                </a:lnTo>
                <a:lnTo>
                  <a:pt x="9100" y="14900"/>
                </a:lnTo>
                <a:lnTo>
                  <a:pt x="9600" y="14200"/>
                </a:lnTo>
                <a:lnTo>
                  <a:pt x="10000" y="13500"/>
                </a:lnTo>
                <a:lnTo>
                  <a:pt x="10500" y="12900"/>
                </a:lnTo>
                <a:lnTo>
                  <a:pt x="11100" y="12300"/>
                </a:lnTo>
                <a:lnTo>
                  <a:pt x="11600" y="11700"/>
                </a:lnTo>
                <a:lnTo>
                  <a:pt x="12200" y="11100"/>
                </a:lnTo>
                <a:lnTo>
                  <a:pt x="12800" y="10600"/>
                </a:lnTo>
                <a:lnTo>
                  <a:pt x="13500" y="10100"/>
                </a:lnTo>
                <a:lnTo>
                  <a:pt x="14100" y="9600"/>
                </a:lnTo>
                <a:lnTo>
                  <a:pt x="14800" y="9200"/>
                </a:lnTo>
                <a:lnTo>
                  <a:pt x="15500" y="8800"/>
                </a:lnTo>
                <a:lnTo>
                  <a:pt x="16200" y="8400"/>
                </a:lnTo>
                <a:lnTo>
                  <a:pt x="17000" y="8100"/>
                </a:lnTo>
                <a:lnTo>
                  <a:pt x="17800" y="7800"/>
                </a:lnTo>
                <a:lnTo>
                  <a:pt x="18500" y="7500"/>
                </a:lnTo>
                <a:lnTo>
                  <a:pt x="19400" y="7300"/>
                </a:lnTo>
                <a:lnTo>
                  <a:pt x="20200" y="7100"/>
                </a:lnTo>
                <a:lnTo>
                  <a:pt x="21000" y="6900"/>
                </a:lnTo>
                <a:lnTo>
                  <a:pt x="21800" y="6800"/>
                </a:lnTo>
                <a:lnTo>
                  <a:pt x="22700" y="6800"/>
                </a:lnTo>
                <a:lnTo>
                  <a:pt x="23600" y="6800"/>
                </a:lnTo>
                <a:lnTo>
                  <a:pt x="24400" y="6800"/>
                </a:lnTo>
                <a:lnTo>
                  <a:pt x="25300" y="6800"/>
                </a:lnTo>
                <a:lnTo>
                  <a:pt x="26100" y="6900"/>
                </a:lnTo>
                <a:lnTo>
                  <a:pt x="27000" y="7100"/>
                </a:lnTo>
                <a:lnTo>
                  <a:pt x="27800" y="7300"/>
                </a:lnTo>
                <a:lnTo>
                  <a:pt x="28600" y="7500"/>
                </a:lnTo>
                <a:lnTo>
                  <a:pt x="29300" y="7800"/>
                </a:lnTo>
                <a:lnTo>
                  <a:pt x="30100" y="8100"/>
                </a:lnTo>
                <a:lnTo>
                  <a:pt x="30900" y="8400"/>
                </a:lnTo>
                <a:lnTo>
                  <a:pt x="31600" y="8800"/>
                </a:lnTo>
                <a:lnTo>
                  <a:pt x="32300" y="9200"/>
                </a:lnTo>
                <a:lnTo>
                  <a:pt x="33000" y="9600"/>
                </a:lnTo>
                <a:lnTo>
                  <a:pt x="33600" y="10100"/>
                </a:lnTo>
                <a:lnTo>
                  <a:pt x="34300" y="10600"/>
                </a:lnTo>
                <a:lnTo>
                  <a:pt x="34900" y="11100"/>
                </a:lnTo>
                <a:lnTo>
                  <a:pt x="35500" y="11700"/>
                </a:lnTo>
                <a:lnTo>
                  <a:pt x="36000" y="12300"/>
                </a:lnTo>
                <a:lnTo>
                  <a:pt x="36500" y="12900"/>
                </a:lnTo>
                <a:lnTo>
                  <a:pt x="37000" y="13500"/>
                </a:lnTo>
                <a:lnTo>
                  <a:pt x="37500" y="14200"/>
                </a:lnTo>
                <a:lnTo>
                  <a:pt x="37900" y="14900"/>
                </a:lnTo>
                <a:lnTo>
                  <a:pt x="38300" y="15600"/>
                </a:lnTo>
                <a:lnTo>
                  <a:pt x="38700" y="16300"/>
                </a:lnTo>
                <a:lnTo>
                  <a:pt x="39100" y="17000"/>
                </a:lnTo>
                <a:lnTo>
                  <a:pt x="39400" y="17800"/>
                </a:lnTo>
                <a:lnTo>
                  <a:pt x="39600" y="18600"/>
                </a:lnTo>
                <a:lnTo>
                  <a:pt x="39800" y="19400"/>
                </a:lnTo>
                <a:lnTo>
                  <a:pt x="40000" y="20200"/>
                </a:lnTo>
                <a:lnTo>
                  <a:pt x="40200" y="21000"/>
                </a:lnTo>
                <a:lnTo>
                  <a:pt x="40300" y="21800"/>
                </a:lnTo>
                <a:lnTo>
                  <a:pt x="40400" y="22700"/>
                </a:lnTo>
                <a:lnTo>
                  <a:pt x="40400" y="23600"/>
                </a:lnTo>
                <a:lnTo>
                  <a:pt x="47100" y="23600"/>
                </a:lnTo>
                <a:lnTo>
                  <a:pt x="47100" y="23000"/>
                </a:lnTo>
                <a:lnTo>
                  <a:pt x="47100" y="22300"/>
                </a:lnTo>
                <a:lnTo>
                  <a:pt x="47100" y="21700"/>
                </a:lnTo>
                <a:lnTo>
                  <a:pt x="47000" y="21100"/>
                </a:lnTo>
                <a:lnTo>
                  <a:pt x="46900" y="20600"/>
                </a:lnTo>
                <a:lnTo>
                  <a:pt x="46900" y="20000"/>
                </a:lnTo>
                <a:lnTo>
                  <a:pt x="46700" y="18800"/>
                </a:lnTo>
                <a:lnTo>
                  <a:pt x="46400" y="17700"/>
                </a:lnTo>
                <a:lnTo>
                  <a:pt x="46100" y="16500"/>
                </a:lnTo>
                <a:lnTo>
                  <a:pt x="45700" y="15500"/>
                </a:lnTo>
                <a:lnTo>
                  <a:pt x="45300" y="14400"/>
                </a:lnTo>
                <a:lnTo>
                  <a:pt x="44800" y="13300"/>
                </a:lnTo>
                <a:lnTo>
                  <a:pt x="44300" y="12300"/>
                </a:lnTo>
                <a:lnTo>
                  <a:pt x="43700" y="11300"/>
                </a:lnTo>
                <a:lnTo>
                  <a:pt x="43100" y="10400"/>
                </a:lnTo>
                <a:lnTo>
                  <a:pt x="42500" y="9400"/>
                </a:lnTo>
                <a:lnTo>
                  <a:pt x="41800" y="8500"/>
                </a:lnTo>
                <a:lnTo>
                  <a:pt x="41000" y="7700"/>
                </a:lnTo>
                <a:lnTo>
                  <a:pt x="40200" y="6900"/>
                </a:lnTo>
                <a:lnTo>
                  <a:pt x="39400" y="6100"/>
                </a:lnTo>
                <a:lnTo>
                  <a:pt x="38500" y="5300"/>
                </a:lnTo>
                <a:lnTo>
                  <a:pt x="37700" y="4600"/>
                </a:lnTo>
                <a:lnTo>
                  <a:pt x="36700" y="4000"/>
                </a:lnTo>
                <a:lnTo>
                  <a:pt x="35800" y="3400"/>
                </a:lnTo>
                <a:lnTo>
                  <a:pt x="34800" y="2800"/>
                </a:lnTo>
                <a:lnTo>
                  <a:pt x="33800" y="2300"/>
                </a:lnTo>
                <a:lnTo>
                  <a:pt x="32700" y="1800"/>
                </a:lnTo>
                <a:lnTo>
                  <a:pt x="31700" y="1400"/>
                </a:lnTo>
                <a:lnTo>
                  <a:pt x="30600" y="1000"/>
                </a:lnTo>
                <a:lnTo>
                  <a:pt x="29400" y="700"/>
                </a:lnTo>
                <a:lnTo>
                  <a:pt x="28300" y="400"/>
                </a:lnTo>
                <a:lnTo>
                  <a:pt x="27200" y="200"/>
                </a:lnTo>
                <a:lnTo>
                  <a:pt x="26600" y="200"/>
                </a:lnTo>
                <a:lnTo>
                  <a:pt x="26000" y="100"/>
                </a:lnTo>
                <a:lnTo>
                  <a:pt x="25400" y="0"/>
                </a:lnTo>
                <a:lnTo>
                  <a:pt x="24800" y="0"/>
                </a:lnTo>
                <a:lnTo>
                  <a:pt x="24200" y="0"/>
                </a:lnTo>
                <a:lnTo>
                  <a:pt x="23600" y="0"/>
                </a:lnTo>
              </a:path>
            </a:pathLst>
          </a:custGeom>
          <a:solidFill>
            <a:srgbClr val="FABE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E556A-C9FA-6FB8-FFE5-291BFC20AA25}"/>
              </a:ext>
            </a:extLst>
          </p:cNvPr>
          <p:cNvSpPr txBox="1"/>
          <p:nvPr/>
        </p:nvSpPr>
        <p:spPr>
          <a:xfrm>
            <a:off x="2279573" y="2613392"/>
            <a:ext cx="7622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MINI </a:t>
            </a:r>
            <a:r>
              <a:rPr lang="en-US" altLang="ko-KR" sz="5000" b="1" spc="300" dirty="0">
                <a:solidFill>
                  <a:srgbClr val="FFCD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P</a:t>
            </a:r>
            <a:r>
              <a:rPr lang="en-US" altLang="ko-KR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ROJECT</a:t>
            </a:r>
          </a:p>
          <a:p>
            <a:pPr algn="ctr"/>
            <a:r>
              <a:rPr lang="en-US" altLang="ko-KR" sz="5000" b="1" spc="300" dirty="0">
                <a:solidFill>
                  <a:srgbClr val="FFCD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P</a:t>
            </a:r>
            <a:r>
              <a:rPr lang="en-US" altLang="ko-KR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RESEN</a:t>
            </a:r>
            <a:r>
              <a:rPr lang="en-US" altLang="ko-KR" sz="5000" b="1" spc="300" dirty="0">
                <a:solidFill>
                  <a:srgbClr val="FFCD2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T</a:t>
            </a:r>
            <a:r>
              <a:rPr lang="en-US" altLang="ko-KR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ATION</a:t>
            </a:r>
            <a:endParaRPr lang="ko-KR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94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0E6B0F0-AE15-D4EB-26C3-61657571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114" y="1698803"/>
            <a:ext cx="4105223" cy="49423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772C95-72C1-98CA-BB38-000B908E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33" y="1664362"/>
            <a:ext cx="4115171" cy="496648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2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정규 식 통과 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회원 가입 활성화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342900" indent="-342900">
                <a:buAutoNum type="circleNumDbPlain" startAt="2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하나하나 텍스트를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넣어보면서 검증을 하고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검증 통과 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인증 번호 받기 활성화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회원 가입 홈페이지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8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0A9FF912-278D-F05F-E935-E2511CD14087}"/>
              </a:ext>
            </a:extLst>
          </p:cNvPr>
          <p:cNvGrpSpPr/>
          <p:nvPr/>
        </p:nvGrpSpPr>
        <p:grpSpPr>
          <a:xfrm>
            <a:off x="8186899" y="1688605"/>
            <a:ext cx="3761509" cy="4920828"/>
            <a:chOff x="8186899" y="1688605"/>
            <a:chExt cx="3761509" cy="492082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715DB95-7E09-EA27-BF91-E3E61FC3C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6899" y="1688605"/>
              <a:ext cx="3761509" cy="4920828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B4492A0-E393-A242-0AB8-F7AC02910732}"/>
                </a:ext>
              </a:extLst>
            </p:cNvPr>
            <p:cNvSpPr/>
            <p:nvPr/>
          </p:nvSpPr>
          <p:spPr>
            <a:xfrm>
              <a:off x="8775805" y="3480816"/>
              <a:ext cx="1660547" cy="298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A009DAA-37D3-4E5A-B7C1-EB5E70C5F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466" y="1696305"/>
            <a:ext cx="3732540" cy="495415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0E2019-6743-77AF-8D7A-61F37F1966EC}"/>
              </a:ext>
            </a:extLst>
          </p:cNvPr>
          <p:cNvGrpSpPr/>
          <p:nvPr/>
        </p:nvGrpSpPr>
        <p:grpSpPr>
          <a:xfrm>
            <a:off x="4270474" y="1688605"/>
            <a:ext cx="3753106" cy="4920828"/>
            <a:chOff x="4270474" y="1688605"/>
            <a:chExt cx="3753106" cy="492082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1C14A7-BF49-2E22-198C-9F4A7303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0474" y="1688605"/>
              <a:ext cx="3753106" cy="492082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F297B45-2C38-3316-5C3B-8A0D9F97D4AF}"/>
                </a:ext>
              </a:extLst>
            </p:cNvPr>
            <p:cNvSpPr/>
            <p:nvPr/>
          </p:nvSpPr>
          <p:spPr>
            <a:xfrm>
              <a:off x="4344013" y="2901696"/>
              <a:ext cx="3075962" cy="329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D74E437-91D7-4E49-83A4-32E122A4E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77" y="1698803"/>
            <a:ext cx="3745437" cy="49534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CBF304-A1FD-884C-7EFC-810338E3C50C}"/>
              </a:ext>
            </a:extLst>
          </p:cNvPr>
          <p:cNvSpPr/>
          <p:nvPr/>
        </p:nvSpPr>
        <p:spPr>
          <a:xfrm>
            <a:off x="251995" y="1698803"/>
            <a:ext cx="3753106" cy="49320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E6FC2F-9A65-F64B-F74D-5BAC0F0328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52"/>
          <a:stretch/>
        </p:blipFill>
        <p:spPr>
          <a:xfrm>
            <a:off x="247086" y="1688605"/>
            <a:ext cx="3745437" cy="492643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로그인 홈페이지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9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C013056-5AB2-4AFC-B920-3318BAB9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5" y="1694903"/>
            <a:ext cx="8155442" cy="491014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3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카카오 로그인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342900" indent="-342900">
                <a:buAutoNum type="circleNumDbPlain" startAt="2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계정 입력 후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서비스 약관 동의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342900" indent="-342900">
                <a:buAutoNum type="circleNumDbPlain" startAt="3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Console.log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정보 부분 입력 확인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로그인 홈페이지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7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7AE23D-0D7D-0624-2924-1CED436BB1BF}"/>
              </a:ext>
            </a:extLst>
          </p:cNvPr>
          <p:cNvGrpSpPr/>
          <p:nvPr/>
        </p:nvGrpSpPr>
        <p:grpSpPr>
          <a:xfrm>
            <a:off x="288256" y="1622784"/>
            <a:ext cx="4249770" cy="5027669"/>
            <a:chOff x="151641" y="1622784"/>
            <a:chExt cx="4424813" cy="5027669"/>
          </a:xfrm>
        </p:grpSpPr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1143DC19-B712-E2AD-03B8-85BB9F9F8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76" t="70933" r="27779"/>
            <a:stretch/>
          </p:blipFill>
          <p:spPr>
            <a:xfrm>
              <a:off x="176952" y="3665992"/>
              <a:ext cx="4391763" cy="1383527"/>
            </a:xfrm>
            <a:prstGeom prst="rect">
              <a:avLst/>
            </a:prstGeom>
          </p:spPr>
        </p:pic>
        <p:pic>
          <p:nvPicPr>
            <p:cNvPr id="24" name="그림 23" descr="텍스트, 스크린샷, 기기이(가) 표시된 사진&#10;&#10;자동 생성된 설명">
              <a:extLst>
                <a:ext uri="{FF2B5EF4-FFF2-40B4-BE49-F238E27FC236}">
                  <a16:creationId xmlns:a16="http://schemas.microsoft.com/office/drawing/2014/main" id="{1D0E0582-CBC0-CFE3-A5F8-E080C0ACC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5" t="21422" r="21334" b="18245"/>
            <a:stretch/>
          </p:blipFill>
          <p:spPr>
            <a:xfrm>
              <a:off x="176954" y="1622784"/>
              <a:ext cx="4399500" cy="223738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C774B14-0C58-17CB-9CA0-7DD76EA98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75" t="48605" r="29961" b="14683"/>
            <a:stretch/>
          </p:blipFill>
          <p:spPr>
            <a:xfrm>
              <a:off x="151641" y="4895879"/>
              <a:ext cx="4420943" cy="175457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2ED6B3-3AE2-7431-1436-4942C351A63C}"/>
              </a:ext>
            </a:extLst>
          </p:cNvPr>
          <p:cNvGrpSpPr/>
          <p:nvPr/>
        </p:nvGrpSpPr>
        <p:grpSpPr>
          <a:xfrm>
            <a:off x="4554899" y="1678825"/>
            <a:ext cx="4193130" cy="4952023"/>
            <a:chOff x="152394" y="1476376"/>
            <a:chExt cx="6121404" cy="46422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0C8F6D0-6915-7AC9-D30D-55DF04C0A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7" t="8611" r="7883" b="64722"/>
            <a:stretch/>
          </p:blipFill>
          <p:spPr>
            <a:xfrm>
              <a:off x="152394" y="3574315"/>
              <a:ext cx="6121404" cy="254428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A09669C-3788-2C31-865A-6F8B3C59F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92" t="8542" r="1508" b="57985"/>
            <a:stretch/>
          </p:blipFill>
          <p:spPr>
            <a:xfrm>
              <a:off x="152400" y="1476376"/>
              <a:ext cx="6028707" cy="230263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Swiper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활용하여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이미지들이 옆으로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넘어 가도록 진행함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Food &amp;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Entertainment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E43978-2F03-C360-84B2-E6C6B55B1156}"/>
              </a:ext>
            </a:extLst>
          </p:cNvPr>
          <p:cNvSpPr/>
          <p:nvPr/>
        </p:nvSpPr>
        <p:spPr>
          <a:xfrm>
            <a:off x="4561164" y="1698803"/>
            <a:ext cx="4115174" cy="49320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02DA71-8F6D-A73F-36AD-D638A2D62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4" y="1698803"/>
            <a:ext cx="4113663" cy="49320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30800F-6F90-6B73-E0B9-8B94F621E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5" t="44933" r="10535" b="2400"/>
          <a:stretch/>
        </p:blipFill>
        <p:spPr>
          <a:xfrm>
            <a:off x="4559652" y="1698803"/>
            <a:ext cx="4113663" cy="495397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구글 지도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API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342900" indent="-342900">
                <a:buAutoNum type="circleNumDbPlain" startAt="2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위치 좌표를 찍어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정보 활성화 후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마커 체크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Food &amp;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Entertainment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9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F49B042-A471-85C7-5F99-C52B79E2DF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9064" r="11382" b="45797"/>
          <a:stretch/>
        </p:blipFill>
        <p:spPr>
          <a:xfrm>
            <a:off x="4530704" y="1698801"/>
            <a:ext cx="4145634" cy="49425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3E3E4A-2D81-319F-2706-44C334859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8" t="6584" r="11038" b="6584"/>
          <a:stretch/>
        </p:blipFill>
        <p:spPr>
          <a:xfrm>
            <a:off x="297163" y="1698802"/>
            <a:ext cx="4123146" cy="493204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지도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API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에서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 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매장 주소 복사하기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  클릭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342900" indent="-342900">
                <a:buAutoNum type="circleNumDbPlain" startAt="2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Onclick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이벤트 발생하여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주소가 복사 되었습니다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.’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창이 나오도록 함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Food &amp;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Entertainment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19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70870F6-1CBD-C38E-09E5-3AD624940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54"/>
          <a:stretch/>
        </p:blipFill>
        <p:spPr>
          <a:xfrm>
            <a:off x="305133" y="1698803"/>
            <a:ext cx="4115171" cy="49320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EB63CD-B3BA-C416-4D53-FE3C6F4E1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2" r="9390"/>
          <a:stretch/>
        </p:blipFill>
        <p:spPr>
          <a:xfrm>
            <a:off x="4571115" y="1698802"/>
            <a:ext cx="4105223" cy="493204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#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버튼 클릭 시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원하는 카테고리만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뜨도록 설정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Food &amp;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Entertainment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6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9B005F1-B7F3-1CB4-74C6-32EE4E16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34" y="1698803"/>
            <a:ext cx="4115173" cy="49320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BC97D9-EBAF-816B-C6E1-573EB6181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0"/>
          <a:stretch/>
        </p:blipFill>
        <p:spPr>
          <a:xfrm>
            <a:off x="4571120" y="1717051"/>
            <a:ext cx="4105218" cy="491379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9A302F-A24A-0778-38FB-1C071930DE37}"/>
              </a:ext>
            </a:extLst>
          </p:cNvPr>
          <p:cNvGrpSpPr/>
          <p:nvPr/>
        </p:nvGrpSpPr>
        <p:grpSpPr>
          <a:xfrm>
            <a:off x="9032240" y="1986960"/>
            <a:ext cx="2982805" cy="4319018"/>
            <a:chOff x="9032240" y="1986960"/>
            <a:chExt cx="2982805" cy="431901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CDAFC49-13D9-E2BB-CC04-216C54248B3F}"/>
                </a:ext>
              </a:extLst>
            </p:cNvPr>
            <p:cNvSpPr/>
            <p:nvPr/>
          </p:nvSpPr>
          <p:spPr>
            <a:xfrm>
              <a:off x="9032241" y="2346960"/>
              <a:ext cx="2982804" cy="395901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9F87881-69ED-F124-C59B-140EF946F548}"/>
                </a:ext>
              </a:extLst>
            </p:cNvPr>
            <p:cNvGrpSpPr/>
            <p:nvPr/>
          </p:nvGrpSpPr>
          <p:grpSpPr>
            <a:xfrm>
              <a:off x="10163642" y="1986960"/>
              <a:ext cx="720000" cy="720000"/>
              <a:chOff x="9520350" y="1434962"/>
              <a:chExt cx="720000" cy="7200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87DE9C1-1ADA-C83B-B029-DF50BC0B0EAB}"/>
                  </a:ext>
                </a:extLst>
              </p:cNvPr>
              <p:cNvSpPr/>
              <p:nvPr/>
            </p:nvSpPr>
            <p:spPr>
              <a:xfrm>
                <a:off x="9520350" y="1434962"/>
                <a:ext cx="720000" cy="720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7DCF567-E292-4B87-B97E-E59A1826D997}"/>
                  </a:ext>
                </a:extLst>
              </p:cNvPr>
              <p:cNvSpPr/>
              <p:nvPr/>
            </p:nvSpPr>
            <p:spPr>
              <a:xfrm>
                <a:off x="9590170" y="1506252"/>
                <a:ext cx="576000" cy="5751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E27AD-8F3E-CC46-4007-F10552B03700}"/>
                  </a:ext>
                </a:extLst>
              </p:cNvPr>
              <p:cNvSpPr txBox="1"/>
              <p:nvPr/>
            </p:nvSpPr>
            <p:spPr>
              <a:xfrm>
                <a:off x="9671161" y="1500682"/>
                <a:ext cx="428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FCD2D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4</a:t>
                </a:r>
                <a:endParaRPr lang="ko-KR" altLang="en-US" sz="3200" b="1" dirty="0">
                  <a:solidFill>
                    <a:srgbClr val="FFCD2D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809B9D-7F12-4476-58AA-B88229071B98}"/>
                </a:ext>
              </a:extLst>
            </p:cNvPr>
            <p:cNvSpPr txBox="1"/>
            <p:nvPr/>
          </p:nvSpPr>
          <p:spPr>
            <a:xfrm>
              <a:off x="9032240" y="2993438"/>
              <a:ext cx="29828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ⓛ 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홈페이지 시작 시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</a:t>
              </a:r>
              <a:r>
                <a:rPr lang="en-US" altLang="ko-KR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ffDisplay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hide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시켜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보이지 않도록 한 후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작성하기 클릭 시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hide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풀어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보일 수 있도록 진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행</a:t>
              </a:r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729571-C0B2-32A3-2109-DD39E6B873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1DEA09-89CB-1768-0BFA-DF8E04C5C1F3}"/>
              </a:ext>
            </a:extLst>
          </p:cNvPr>
          <p:cNvGrpSpPr/>
          <p:nvPr/>
        </p:nvGrpSpPr>
        <p:grpSpPr>
          <a:xfrm>
            <a:off x="1323975" y="205740"/>
            <a:ext cx="6096000" cy="1226701"/>
            <a:chOff x="1323975" y="205740"/>
            <a:chExt cx="6096000" cy="122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576979-19C4-A952-DC93-F46A30753573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04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BD532D-D565-A2BD-74C5-FF73F4B39388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WEB HOMEPAGE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Page </a:t>
              </a:r>
              <a:r>
                <a:rPr lang="ko-KR" altLang="en-US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: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Food &amp;</a:t>
              </a:r>
              <a:r>
                <a:rPr lang="ko-KR" altLang="en-US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b="1" u="sng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Entertainment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39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4F4AE5-E0B2-7705-FE56-5B911C7EC652}"/>
              </a:ext>
            </a:extLst>
          </p:cNvPr>
          <p:cNvGrpSpPr/>
          <p:nvPr/>
        </p:nvGrpSpPr>
        <p:grpSpPr>
          <a:xfrm>
            <a:off x="1323975" y="205740"/>
            <a:ext cx="3227705" cy="1257479"/>
            <a:chOff x="1323975" y="205740"/>
            <a:chExt cx="6096000" cy="12574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9DE47A-4744-4158-991C-430D1785958D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05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B7939-3BB9-463F-A88B-3A525C2A16BC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OPINION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End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E9E60E-AD59-89AA-E9B4-B0F02C916C47}"/>
              </a:ext>
            </a:extLst>
          </p:cNvPr>
          <p:cNvGrpSpPr/>
          <p:nvPr/>
        </p:nvGrpSpPr>
        <p:grpSpPr>
          <a:xfrm>
            <a:off x="338767" y="1668798"/>
            <a:ext cx="3638128" cy="4988600"/>
            <a:chOff x="514854" y="1668798"/>
            <a:chExt cx="3638128" cy="498860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68FFDA5-92D8-5319-D082-EE6F5296E073}"/>
                </a:ext>
              </a:extLst>
            </p:cNvPr>
            <p:cNvSpPr/>
            <p:nvPr/>
          </p:nvSpPr>
          <p:spPr>
            <a:xfrm>
              <a:off x="514854" y="2306320"/>
              <a:ext cx="3638128" cy="435107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1661E77-7B22-A9C9-1A11-BCFA9C481B3D}"/>
                </a:ext>
              </a:extLst>
            </p:cNvPr>
            <p:cNvGrpSpPr/>
            <p:nvPr/>
          </p:nvGrpSpPr>
          <p:grpSpPr>
            <a:xfrm>
              <a:off x="1697229" y="1668798"/>
              <a:ext cx="1273378" cy="1273378"/>
              <a:chOff x="1735053" y="2152816"/>
              <a:chExt cx="1273378" cy="1273378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F9F0D060-76BF-D458-C337-5F6ED40F8FEA}"/>
                  </a:ext>
                </a:extLst>
              </p:cNvPr>
              <p:cNvSpPr/>
              <p:nvPr/>
            </p:nvSpPr>
            <p:spPr>
              <a:xfrm>
                <a:off x="1735053" y="2152816"/>
                <a:ext cx="1273378" cy="1273378"/>
              </a:xfrm>
              <a:prstGeom prst="ellipse">
                <a:avLst/>
              </a:prstGeom>
              <a:solidFill>
                <a:srgbClr val="FFC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7BF0F64-101F-FF9A-0F13-A5106B458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4060" y="2411823"/>
                <a:ext cx="755365" cy="755365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9F12D20-55B6-7CBF-8C30-941B8F427186}"/>
              </a:ext>
            </a:extLst>
          </p:cNvPr>
          <p:cNvGrpSpPr/>
          <p:nvPr/>
        </p:nvGrpSpPr>
        <p:grpSpPr>
          <a:xfrm>
            <a:off x="4276518" y="1668798"/>
            <a:ext cx="3638128" cy="4988600"/>
            <a:chOff x="4276936" y="1668798"/>
            <a:chExt cx="3638128" cy="4988600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7B45818-4149-DFDE-C1B2-8A32F3663450}"/>
                </a:ext>
              </a:extLst>
            </p:cNvPr>
            <p:cNvSpPr/>
            <p:nvPr/>
          </p:nvSpPr>
          <p:spPr>
            <a:xfrm>
              <a:off x="4276936" y="2306320"/>
              <a:ext cx="3638128" cy="435107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0928D44-18C2-651A-F280-F339EC501168}"/>
                </a:ext>
              </a:extLst>
            </p:cNvPr>
            <p:cNvGrpSpPr/>
            <p:nvPr/>
          </p:nvGrpSpPr>
          <p:grpSpPr>
            <a:xfrm>
              <a:off x="5460633" y="1668798"/>
              <a:ext cx="1273378" cy="1273378"/>
              <a:chOff x="5459311" y="2152816"/>
              <a:chExt cx="1273378" cy="1273378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EEF49708-994D-8040-B0E8-A76C5C54542E}"/>
                  </a:ext>
                </a:extLst>
              </p:cNvPr>
              <p:cNvSpPr/>
              <p:nvPr/>
            </p:nvSpPr>
            <p:spPr>
              <a:xfrm>
                <a:off x="5459311" y="2152816"/>
                <a:ext cx="1273378" cy="1273378"/>
              </a:xfrm>
              <a:prstGeom prst="ellipse">
                <a:avLst/>
              </a:prstGeom>
              <a:solidFill>
                <a:srgbClr val="FFC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D96AD9F-16FE-5EC3-F8FB-C6EE888E2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3941" y="2411823"/>
                <a:ext cx="755365" cy="755365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568487-6AD4-B989-6C05-64FB10ADB6CA}"/>
              </a:ext>
            </a:extLst>
          </p:cNvPr>
          <p:cNvGrpSpPr/>
          <p:nvPr/>
        </p:nvGrpSpPr>
        <p:grpSpPr>
          <a:xfrm>
            <a:off x="8214270" y="1668798"/>
            <a:ext cx="3638128" cy="4988600"/>
            <a:chOff x="8001194" y="1668798"/>
            <a:chExt cx="3638128" cy="498860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00C1217-F1C9-1954-9D25-801F5A302249}"/>
                </a:ext>
              </a:extLst>
            </p:cNvPr>
            <p:cNvSpPr/>
            <p:nvPr/>
          </p:nvSpPr>
          <p:spPr>
            <a:xfrm>
              <a:off x="8001194" y="2306320"/>
              <a:ext cx="3638128" cy="435107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DAF3B9B-854B-629D-28FC-1F711481A57A}"/>
                </a:ext>
              </a:extLst>
            </p:cNvPr>
            <p:cNvGrpSpPr/>
            <p:nvPr/>
          </p:nvGrpSpPr>
          <p:grpSpPr>
            <a:xfrm>
              <a:off x="9200054" y="1668798"/>
              <a:ext cx="1273378" cy="1273378"/>
              <a:chOff x="9183569" y="2152816"/>
              <a:chExt cx="1273378" cy="1273378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AFE98E2-38E4-9910-90CF-5A54C67F8644}"/>
                  </a:ext>
                </a:extLst>
              </p:cNvPr>
              <p:cNvSpPr/>
              <p:nvPr/>
            </p:nvSpPr>
            <p:spPr>
              <a:xfrm>
                <a:off x="9183569" y="2152816"/>
                <a:ext cx="1273378" cy="1273378"/>
              </a:xfrm>
              <a:prstGeom prst="ellipse">
                <a:avLst/>
              </a:prstGeom>
              <a:solidFill>
                <a:srgbClr val="FFC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13110B1-8211-E5CC-97D1-3ED2CF21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2576" y="2411823"/>
                <a:ext cx="755365" cy="755365"/>
              </a:xfrm>
              <a:prstGeom prst="rect">
                <a:avLst/>
              </a:prstGeom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501AEE-9479-DAEC-E7E9-87E4F5204F4C}"/>
              </a:ext>
            </a:extLst>
          </p:cNvPr>
          <p:cNvSpPr txBox="1"/>
          <p:nvPr/>
        </p:nvSpPr>
        <p:spPr>
          <a:xfrm>
            <a:off x="4269343" y="2940546"/>
            <a:ext cx="366638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프로젝트를 진행하면서 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분위기가 너무 좋아서 늦게까지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작업을 하더라도 프로젝트 하는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내내 정말 행복했습니다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!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다만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협업은 처음이기에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홈페이지 제작 하기에 앞서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전체적인 와이어프레임을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구색하지 않고 시작하여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고쳐야 하는 부분이 많아졌고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그로 인해 시간이 많이 소요되어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스스로 더 만족하는 결과물을 얻지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못한 것 같아 그 점이 아쉽다고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생각합니다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8D2A1C-83E4-364A-9620-D12725A00C99}"/>
              </a:ext>
            </a:extLst>
          </p:cNvPr>
          <p:cNvSpPr txBox="1"/>
          <p:nvPr/>
        </p:nvSpPr>
        <p:spPr>
          <a:xfrm>
            <a:off x="246095" y="2940546"/>
            <a:ext cx="382348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시작 전에는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HTML,</a:t>
            </a:r>
          </a:p>
          <a:p>
            <a:pPr algn="ctr"/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CSS, Java script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만 사용해서 완성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하는 홈페이지다 보니 빠르게 만들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수 있겠다 생각을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했었는데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갑자기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개인 사정으로 인해 빠지게 되면서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큰일났다 싶었습니다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하지만 팀원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들은 아픈 저를 배려해주면서도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서로 의지해서 아이디어도 많이 주고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받으며 엄청난 시너지 효과를 내는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것을 보면서 프로젝트 내내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너무 감동적이었고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고마웠습니다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진짜 최고의 팀입니다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!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AC1575-5F93-FF4D-0651-46B1C59376CB}"/>
              </a:ext>
            </a:extLst>
          </p:cNvPr>
          <p:cNvSpPr txBox="1"/>
          <p:nvPr/>
        </p:nvSpPr>
        <p:spPr>
          <a:xfrm>
            <a:off x="8182165" y="2940546"/>
            <a:ext cx="37353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이번 프로젝트 진행 중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많은 것을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느꼈는데 첫 번째로 프레임을 정밀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하게 만들어야 구현 할 때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시간을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훨씬 더 아낄 수 있다는 것을 느꼈고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두번째로 협업 시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원활한 소통을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위해서는 서로 간의 오차가 없게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전달 및 이해해야 작업이 수월해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진다는 것을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느꼈고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세번째로는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모두가 각자의 자리에서 최선을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다하는 조원분들의 모습에 경외감을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느끼며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열심히 프로젝트를 진행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할 수 있었습니다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389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C2F19C-54E1-7188-E63F-5DBFA1A94E24}"/>
              </a:ext>
            </a:extLst>
          </p:cNvPr>
          <p:cNvGrpSpPr/>
          <p:nvPr/>
        </p:nvGrpSpPr>
        <p:grpSpPr>
          <a:xfrm>
            <a:off x="338767" y="1668798"/>
            <a:ext cx="3638128" cy="4988600"/>
            <a:chOff x="514854" y="1668798"/>
            <a:chExt cx="3638128" cy="49886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4450DFF-F38B-6865-927A-D9F236100F1A}"/>
                </a:ext>
              </a:extLst>
            </p:cNvPr>
            <p:cNvSpPr/>
            <p:nvPr/>
          </p:nvSpPr>
          <p:spPr>
            <a:xfrm>
              <a:off x="514854" y="2306320"/>
              <a:ext cx="3638128" cy="435107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1D5ABDA-BF13-B6D2-1589-7BCA2EEB0D23}"/>
                </a:ext>
              </a:extLst>
            </p:cNvPr>
            <p:cNvGrpSpPr/>
            <p:nvPr/>
          </p:nvGrpSpPr>
          <p:grpSpPr>
            <a:xfrm>
              <a:off x="1697229" y="1668798"/>
              <a:ext cx="1273378" cy="1273378"/>
              <a:chOff x="1735053" y="2152816"/>
              <a:chExt cx="1273378" cy="1273378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7962CBC-C3CA-3B6B-0329-1D7681B2F436}"/>
                  </a:ext>
                </a:extLst>
              </p:cNvPr>
              <p:cNvSpPr/>
              <p:nvPr/>
            </p:nvSpPr>
            <p:spPr>
              <a:xfrm>
                <a:off x="1735053" y="2152816"/>
                <a:ext cx="1273378" cy="1273378"/>
              </a:xfrm>
              <a:prstGeom prst="ellipse">
                <a:avLst/>
              </a:prstGeom>
              <a:solidFill>
                <a:srgbClr val="FFC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7C27697F-760C-14E4-5C5A-A8ABF2729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4060" y="2411823"/>
                <a:ext cx="755365" cy="755365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930320-6FFC-A5FF-B59A-5401AAD18E3E}"/>
              </a:ext>
            </a:extLst>
          </p:cNvPr>
          <p:cNvGrpSpPr/>
          <p:nvPr/>
        </p:nvGrpSpPr>
        <p:grpSpPr>
          <a:xfrm>
            <a:off x="4276518" y="1668798"/>
            <a:ext cx="3638128" cy="4988600"/>
            <a:chOff x="4276936" y="1668798"/>
            <a:chExt cx="3638128" cy="49886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DAC9D5A-34F9-642C-EDF1-02AEDAFD90DE}"/>
                </a:ext>
              </a:extLst>
            </p:cNvPr>
            <p:cNvSpPr/>
            <p:nvPr/>
          </p:nvSpPr>
          <p:spPr>
            <a:xfrm>
              <a:off x="4276936" y="2306320"/>
              <a:ext cx="3638128" cy="435107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CACA6ED-9ED5-8F97-808C-81A8ACE2025F}"/>
                </a:ext>
              </a:extLst>
            </p:cNvPr>
            <p:cNvGrpSpPr/>
            <p:nvPr/>
          </p:nvGrpSpPr>
          <p:grpSpPr>
            <a:xfrm>
              <a:off x="5460633" y="1668798"/>
              <a:ext cx="1273378" cy="1273378"/>
              <a:chOff x="5459311" y="2152816"/>
              <a:chExt cx="1273378" cy="127337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AE1148F-587B-7033-DBAA-DAC23A5F09C9}"/>
                  </a:ext>
                </a:extLst>
              </p:cNvPr>
              <p:cNvSpPr/>
              <p:nvPr/>
            </p:nvSpPr>
            <p:spPr>
              <a:xfrm>
                <a:off x="5459311" y="2152816"/>
                <a:ext cx="1273378" cy="1273378"/>
              </a:xfrm>
              <a:prstGeom prst="ellipse">
                <a:avLst/>
              </a:prstGeom>
              <a:solidFill>
                <a:srgbClr val="FFC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4E41BFE-848E-F9C9-951F-2146A0E2A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3941" y="2411823"/>
                <a:ext cx="755365" cy="755365"/>
              </a:xfrm>
              <a:prstGeom prst="rect">
                <a:avLst/>
              </a:prstGeom>
            </p:spPr>
          </p:pic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B3D15BF-4CCA-338D-8D5B-AE8024AE0792}"/>
              </a:ext>
            </a:extLst>
          </p:cNvPr>
          <p:cNvGrpSpPr/>
          <p:nvPr/>
        </p:nvGrpSpPr>
        <p:grpSpPr>
          <a:xfrm>
            <a:off x="8214270" y="1668798"/>
            <a:ext cx="3638128" cy="4988600"/>
            <a:chOff x="8001194" y="1668798"/>
            <a:chExt cx="3638128" cy="49886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145CC21-3F8A-8677-49D0-50242C68E947}"/>
                </a:ext>
              </a:extLst>
            </p:cNvPr>
            <p:cNvSpPr/>
            <p:nvPr/>
          </p:nvSpPr>
          <p:spPr>
            <a:xfrm>
              <a:off x="8001194" y="2306320"/>
              <a:ext cx="3638128" cy="4351078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80BABF3-121E-23A9-2C24-8C7E843BC844}"/>
                </a:ext>
              </a:extLst>
            </p:cNvPr>
            <p:cNvGrpSpPr/>
            <p:nvPr/>
          </p:nvGrpSpPr>
          <p:grpSpPr>
            <a:xfrm>
              <a:off x="9200054" y="1668798"/>
              <a:ext cx="1273378" cy="1273378"/>
              <a:chOff x="9183569" y="2152816"/>
              <a:chExt cx="1273378" cy="1273378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4D19FA3B-DC93-DA90-58EE-864D22977157}"/>
                  </a:ext>
                </a:extLst>
              </p:cNvPr>
              <p:cNvSpPr/>
              <p:nvPr/>
            </p:nvSpPr>
            <p:spPr>
              <a:xfrm>
                <a:off x="9183569" y="2152816"/>
                <a:ext cx="1273378" cy="1273378"/>
              </a:xfrm>
              <a:prstGeom prst="ellipse">
                <a:avLst/>
              </a:prstGeom>
              <a:solidFill>
                <a:srgbClr val="FFC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4F0208A3-9BB9-33DF-0C87-7153930C2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2576" y="2411823"/>
                <a:ext cx="755365" cy="755365"/>
              </a:xfrm>
              <a:prstGeom prst="rect">
                <a:avLst/>
              </a:prstGeom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FD3866C-820E-DB03-76C0-8ACAFFAC0CDC}"/>
              </a:ext>
            </a:extLst>
          </p:cNvPr>
          <p:cNvSpPr txBox="1"/>
          <p:nvPr/>
        </p:nvSpPr>
        <p:spPr>
          <a:xfrm>
            <a:off x="4269337" y="2940546"/>
            <a:ext cx="366638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여러 사람들과 소통하며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일하는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법을 배운 귀중한 시간이었습니다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웹 개발 협업은 처음이라 초기 기획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단계에서 약간의 시행 착오도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있었지만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직접 설계에서 구현까지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전 과정을 경험해보니 어떤 식으로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업무를 진행해 나가는 것이 더 효과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적인 방향성일지를 생각해 볼 수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있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었습니다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추후에는 확실한 화면 설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계 및 공통의 업무 양식 틀을 잡고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시작 한다면 시간을 절약 할 수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있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을 것 같습니다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배려심 많은 팀원들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 함께 할 수 있어 감사했습니다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1BE7DD-363A-30AD-A5DA-A525170842B2}"/>
              </a:ext>
            </a:extLst>
          </p:cNvPr>
          <p:cNvSpPr txBox="1"/>
          <p:nvPr/>
        </p:nvSpPr>
        <p:spPr>
          <a:xfrm>
            <a:off x="465701" y="2940546"/>
            <a:ext cx="33842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이미 맡은 부분이 끝난 상태에서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local storage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 존재에 대해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알게 되어 아쉽습니다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다음에는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local storage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이용하여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DB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없이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구현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해봐야겠습니다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48CB0-07D9-AE10-5F81-9BEFBDE4EE52}"/>
              </a:ext>
            </a:extLst>
          </p:cNvPr>
          <p:cNvSpPr txBox="1"/>
          <p:nvPr/>
        </p:nvSpPr>
        <p:spPr>
          <a:xfrm>
            <a:off x="8175750" y="2940546"/>
            <a:ext cx="37481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시작 할 당시에는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내가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잘 할 수 있을까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?”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라는 근심이 가득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했습니다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그러나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팀원들과의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신뢰와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화합으로 자신이 맡은 임무에 대한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책임감과 주저할 틈 없이 앞으로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나아갈 수 있는 의지가 되었습니다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진행 중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팀원과의 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커뮤니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케이션을 통해 서로의 아이디어와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디자인 구상을 공유하면서 하나하나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구축해 나가는 과정이 무척 즐거웠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습니다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팀워크가 얼마나 중요한 지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깨닫게 해준 팀원분들에게 </a:t>
            </a:r>
            <a:endParaRPr lang="en-US" altLang="ko-KR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감사합니다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D480AE-721D-5CDE-24E8-9AA7FFCA04AF}"/>
              </a:ext>
            </a:extLst>
          </p:cNvPr>
          <p:cNvGrpSpPr/>
          <p:nvPr/>
        </p:nvGrpSpPr>
        <p:grpSpPr>
          <a:xfrm>
            <a:off x="1323975" y="205740"/>
            <a:ext cx="3227705" cy="1257479"/>
            <a:chOff x="1323975" y="205740"/>
            <a:chExt cx="6096000" cy="125747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8628D9-6FF2-EFCD-1847-F875E0C5B51D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05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C4DEDB-0D58-6A0D-0099-0DEC2983169F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OPINION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46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6654E3-EBD7-4AD0-9E41-F46E089DA9F7}"/>
              </a:ext>
            </a:extLst>
          </p:cNvPr>
          <p:cNvSpPr txBox="1"/>
          <p:nvPr/>
        </p:nvSpPr>
        <p:spPr>
          <a:xfrm>
            <a:off x="1684865" y="3013502"/>
            <a:ext cx="2643294" cy="830997"/>
          </a:xfrm>
          <a:prstGeom prst="rect">
            <a:avLst/>
          </a:prstGeom>
          <a:noFill/>
        </p:spPr>
        <p:txBody>
          <a:bodyPr vert="horz" wrap="square" rtlCol="0" anchor="ctr" anchorCtr="1">
            <a:spAutoFit/>
          </a:bodyPr>
          <a:lstStyle/>
          <a:p>
            <a:pPr algn="ctr"/>
            <a:r>
              <a:rPr lang="en-US" altLang="ko-KR" sz="4800" dirty="0">
                <a:solidFill>
                  <a:srgbClr val="5D57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INDEX</a:t>
            </a:r>
            <a:endParaRPr lang="ko-KR" altLang="en-US" sz="4800" dirty="0">
              <a:solidFill>
                <a:srgbClr val="5D57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7F8757-040E-4D3C-F545-AC3D1F91FB4A}"/>
              </a:ext>
            </a:extLst>
          </p:cNvPr>
          <p:cNvGrpSpPr/>
          <p:nvPr/>
        </p:nvGrpSpPr>
        <p:grpSpPr>
          <a:xfrm>
            <a:off x="6024879" y="923779"/>
            <a:ext cx="5352096" cy="4875279"/>
            <a:chOff x="6024879" y="768505"/>
            <a:chExt cx="5352096" cy="487527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5DB2286-C7B5-6654-4ACE-27149942A2BF}"/>
                </a:ext>
              </a:extLst>
            </p:cNvPr>
            <p:cNvCxnSpPr>
              <a:cxnSpLocks/>
              <a:stCxn id="6" idx="4"/>
              <a:endCxn id="19" idx="0"/>
            </p:cNvCxnSpPr>
            <p:nvPr/>
          </p:nvCxnSpPr>
          <p:spPr>
            <a:xfrm>
              <a:off x="6096000" y="1132098"/>
              <a:ext cx="0" cy="392731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F422125-1B35-F380-6823-0B57710DA6B3}"/>
                </a:ext>
              </a:extLst>
            </p:cNvPr>
            <p:cNvGrpSpPr/>
            <p:nvPr/>
          </p:nvGrpSpPr>
          <p:grpSpPr>
            <a:xfrm>
              <a:off x="7121205" y="844549"/>
              <a:ext cx="4255770" cy="737267"/>
              <a:chOff x="7121205" y="603011"/>
              <a:chExt cx="4255770" cy="73726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E092D4-52B6-9464-8CED-0523D021CD15}"/>
                  </a:ext>
                </a:extLst>
              </p:cNvPr>
              <p:cNvSpPr txBox="1"/>
              <p:nvPr/>
            </p:nvSpPr>
            <p:spPr>
              <a:xfrm>
                <a:off x="7121205" y="603011"/>
                <a:ext cx="42557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5D5757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ABOUT</a:t>
                </a:r>
                <a:endParaRPr lang="ko-KR" altLang="en-US" sz="2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67F86B-D66A-0A1E-FFEE-CD2B148ABFB2}"/>
                  </a:ext>
                </a:extLst>
              </p:cNvPr>
              <p:cNvSpPr txBox="1"/>
              <p:nvPr/>
            </p:nvSpPr>
            <p:spPr>
              <a:xfrm>
                <a:off x="7167507" y="1001724"/>
                <a:ext cx="36988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solidFill>
                      <a:srgbClr val="5D5757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Project Concept</a:t>
                </a: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24E5C29-1C49-7A2A-C8C3-95A08AA04275}"/>
                </a:ext>
              </a:extLst>
            </p:cNvPr>
            <p:cNvSpPr/>
            <p:nvPr/>
          </p:nvSpPr>
          <p:spPr>
            <a:xfrm>
              <a:off x="6024879" y="1000018"/>
              <a:ext cx="142241" cy="132080"/>
            </a:xfrm>
            <a:prstGeom prst="ellipse">
              <a:avLst/>
            </a:pr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46565E-8A7B-ECC3-F477-EE0802D0F9DF}"/>
                </a:ext>
              </a:extLst>
            </p:cNvPr>
            <p:cNvSpPr txBox="1"/>
            <p:nvPr/>
          </p:nvSpPr>
          <p:spPr>
            <a:xfrm>
              <a:off x="6197600" y="768505"/>
              <a:ext cx="8604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</a:t>
              </a:r>
              <a:endParaRPr lang="ko-KR" altLang="en-US" sz="32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B099FB4-F5A3-F7FD-F838-63F59716309C}"/>
                </a:ext>
              </a:extLst>
            </p:cNvPr>
            <p:cNvSpPr/>
            <p:nvPr/>
          </p:nvSpPr>
          <p:spPr>
            <a:xfrm>
              <a:off x="6024879" y="2014867"/>
              <a:ext cx="142241" cy="132080"/>
            </a:xfrm>
            <a:prstGeom prst="ellipse">
              <a:avLst/>
            </a:pr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19EE62-577C-967B-2C7D-27CE1813E3B0}"/>
                </a:ext>
              </a:extLst>
            </p:cNvPr>
            <p:cNvSpPr txBox="1"/>
            <p:nvPr/>
          </p:nvSpPr>
          <p:spPr>
            <a:xfrm>
              <a:off x="6197600" y="1783354"/>
              <a:ext cx="8604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</a:t>
              </a:r>
              <a:endParaRPr lang="ko-KR" altLang="en-US" sz="32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FB68F24-A812-03F7-C190-8D004B9B74A3}"/>
                </a:ext>
              </a:extLst>
            </p:cNvPr>
            <p:cNvGrpSpPr/>
            <p:nvPr/>
          </p:nvGrpSpPr>
          <p:grpSpPr>
            <a:xfrm>
              <a:off x="7121205" y="1860297"/>
              <a:ext cx="4255770" cy="737011"/>
              <a:chOff x="7121205" y="603267"/>
              <a:chExt cx="4255770" cy="73701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EF42F7-2F1A-4426-2AC0-DAF02FE69A50}"/>
                  </a:ext>
                </a:extLst>
              </p:cNvPr>
              <p:cNvSpPr txBox="1"/>
              <p:nvPr/>
            </p:nvSpPr>
            <p:spPr>
              <a:xfrm>
                <a:off x="7121205" y="603267"/>
                <a:ext cx="42557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5D5757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SEARCH</a:t>
                </a:r>
                <a:endParaRPr lang="ko-KR" altLang="en-US" sz="2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D086E0-C68E-93D7-FC41-865769ADFC8E}"/>
                  </a:ext>
                </a:extLst>
              </p:cNvPr>
              <p:cNvSpPr txBox="1"/>
              <p:nvPr/>
            </p:nvSpPr>
            <p:spPr>
              <a:xfrm>
                <a:off x="7167507" y="1001724"/>
                <a:ext cx="36988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solidFill>
                      <a:srgbClr val="5D5757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Bench Marking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C927027-2A43-6D87-6890-27E29273BCA7}"/>
                </a:ext>
              </a:extLst>
            </p:cNvPr>
            <p:cNvSpPr/>
            <p:nvPr/>
          </p:nvSpPr>
          <p:spPr>
            <a:xfrm>
              <a:off x="6024879" y="2948691"/>
              <a:ext cx="142241" cy="132080"/>
            </a:xfrm>
            <a:prstGeom prst="ellipse">
              <a:avLst/>
            </a:pr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ACE58B-F7A0-47A1-B7C3-FA0D11E097E9}"/>
                </a:ext>
              </a:extLst>
            </p:cNvPr>
            <p:cNvSpPr txBox="1"/>
            <p:nvPr/>
          </p:nvSpPr>
          <p:spPr>
            <a:xfrm>
              <a:off x="6197600" y="2717178"/>
              <a:ext cx="8604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03</a:t>
              </a:r>
              <a:endParaRPr lang="ko-KR" altLang="en-US" sz="32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34D09C0-656C-17A4-FC5E-4BAF2D5E58FF}"/>
                </a:ext>
              </a:extLst>
            </p:cNvPr>
            <p:cNvGrpSpPr/>
            <p:nvPr/>
          </p:nvGrpSpPr>
          <p:grpSpPr>
            <a:xfrm>
              <a:off x="7121205" y="2794508"/>
              <a:ext cx="4255770" cy="983488"/>
              <a:chOff x="7121205" y="521986"/>
              <a:chExt cx="4255770" cy="98348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E5142B-6EC8-6DA2-C986-5F49FE6A5211}"/>
                  </a:ext>
                </a:extLst>
              </p:cNvPr>
              <p:cNvSpPr txBox="1"/>
              <p:nvPr/>
            </p:nvSpPr>
            <p:spPr>
              <a:xfrm>
                <a:off x="7121205" y="521986"/>
                <a:ext cx="42557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5D5757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TOOLS</a:t>
                </a:r>
                <a:endParaRPr lang="ko-KR" altLang="en-US" sz="2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7123A45-185E-68F0-6D78-07310046297A}"/>
                  </a:ext>
                </a:extLst>
              </p:cNvPr>
              <p:cNvSpPr txBox="1"/>
              <p:nvPr/>
            </p:nvSpPr>
            <p:spPr>
              <a:xfrm>
                <a:off x="7167507" y="920699"/>
                <a:ext cx="36988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solidFill>
                      <a:srgbClr val="5D5757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Information Architecture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solidFill>
                      <a:srgbClr val="5D5757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Wire Frame</a:t>
                </a:r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A55252A-9D94-6B26-8D9F-E45B88A8D634}"/>
                </a:ext>
              </a:extLst>
            </p:cNvPr>
            <p:cNvSpPr/>
            <p:nvPr/>
          </p:nvSpPr>
          <p:spPr>
            <a:xfrm>
              <a:off x="6024879" y="4044565"/>
              <a:ext cx="142241" cy="132080"/>
            </a:xfrm>
            <a:prstGeom prst="ellipse">
              <a:avLst/>
            </a:pr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6E8B16-AFDC-4CFB-7887-6C4D92455F53}"/>
                </a:ext>
              </a:extLst>
            </p:cNvPr>
            <p:cNvSpPr txBox="1"/>
            <p:nvPr/>
          </p:nvSpPr>
          <p:spPr>
            <a:xfrm>
              <a:off x="6197600" y="3813052"/>
              <a:ext cx="8604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04</a:t>
              </a:r>
              <a:endParaRPr lang="ko-KR" altLang="en-US" sz="32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8964C2F-FAF3-5E64-28C3-109CC4EA9F53}"/>
                </a:ext>
              </a:extLst>
            </p:cNvPr>
            <p:cNvGrpSpPr/>
            <p:nvPr/>
          </p:nvGrpSpPr>
          <p:grpSpPr>
            <a:xfrm>
              <a:off x="7121205" y="3889995"/>
              <a:ext cx="4255770" cy="738297"/>
              <a:chOff x="7121205" y="601981"/>
              <a:chExt cx="4255770" cy="73829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4CEDD0-2013-CBBA-ED1C-FD77FF98391D}"/>
                  </a:ext>
                </a:extLst>
              </p:cNvPr>
              <p:cNvSpPr txBox="1"/>
              <p:nvPr/>
            </p:nvSpPr>
            <p:spPr>
              <a:xfrm>
                <a:off x="7121205" y="601981"/>
                <a:ext cx="42557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5D5757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WEB HOMEPAGE</a:t>
                </a:r>
                <a:endParaRPr lang="ko-KR" altLang="en-US" sz="2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B75E996-9C3E-84C5-89E2-9B1CE1C72290}"/>
                  </a:ext>
                </a:extLst>
              </p:cNvPr>
              <p:cNvSpPr txBox="1"/>
              <p:nvPr/>
            </p:nvSpPr>
            <p:spPr>
              <a:xfrm>
                <a:off x="7167507" y="1001724"/>
                <a:ext cx="36988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solidFill>
                      <a:srgbClr val="5D5757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PAGE </a:t>
                </a:r>
                <a:r>
                  <a:rPr lang="ko-KR" altLang="en-US" sz="1600" dirty="0">
                    <a:solidFill>
                      <a:srgbClr val="5D5757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구현</a:t>
                </a:r>
                <a:endParaRPr lang="en-US" altLang="ko-KR" sz="1600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484BC98-BA25-9D9B-778D-52FBFBABED5B}"/>
                </a:ext>
              </a:extLst>
            </p:cNvPr>
            <p:cNvSpPr/>
            <p:nvPr/>
          </p:nvSpPr>
          <p:spPr>
            <a:xfrm>
              <a:off x="6024879" y="5059414"/>
              <a:ext cx="142241" cy="132080"/>
            </a:xfrm>
            <a:prstGeom prst="ellipse">
              <a:avLst/>
            </a:pr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D6FC1E-46D8-62AF-1A2C-31ED633F526F}"/>
                </a:ext>
              </a:extLst>
            </p:cNvPr>
            <p:cNvSpPr txBox="1"/>
            <p:nvPr/>
          </p:nvSpPr>
          <p:spPr>
            <a:xfrm>
              <a:off x="6197600" y="4827901"/>
              <a:ext cx="8604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05</a:t>
              </a:r>
              <a:endParaRPr lang="ko-KR" altLang="en-US" sz="32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A114E32-3A05-E900-07CC-E0026BE1ABA0}"/>
                </a:ext>
              </a:extLst>
            </p:cNvPr>
            <p:cNvGrpSpPr/>
            <p:nvPr/>
          </p:nvGrpSpPr>
          <p:grpSpPr>
            <a:xfrm>
              <a:off x="7121205" y="4906517"/>
              <a:ext cx="4255770" cy="737267"/>
              <a:chOff x="7121205" y="603011"/>
              <a:chExt cx="4255770" cy="73726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1F57E2-BF77-16FD-062C-7845A6BD1B68}"/>
                  </a:ext>
                </a:extLst>
              </p:cNvPr>
              <p:cNvSpPr txBox="1"/>
              <p:nvPr/>
            </p:nvSpPr>
            <p:spPr>
              <a:xfrm>
                <a:off x="7121205" y="603011"/>
                <a:ext cx="42557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rgbClr val="5D5757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OPINION</a:t>
                </a:r>
                <a:endParaRPr lang="ko-KR" altLang="en-US" sz="22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EF4271-F955-D4BA-7B53-C6CE52246249}"/>
                  </a:ext>
                </a:extLst>
              </p:cNvPr>
              <p:cNvSpPr txBox="1"/>
              <p:nvPr/>
            </p:nvSpPr>
            <p:spPr>
              <a:xfrm>
                <a:off x="7167507" y="1001724"/>
                <a:ext cx="36988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solidFill>
                      <a:srgbClr val="5D5757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End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16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884FD-2320-4B66-875E-466CF1F48C62}"/>
              </a:ext>
            </a:extLst>
          </p:cNvPr>
          <p:cNvSpPr txBox="1"/>
          <p:nvPr/>
        </p:nvSpPr>
        <p:spPr>
          <a:xfrm>
            <a:off x="0" y="3075057"/>
            <a:ext cx="122015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바탕" panose="02030604000101010101" pitchFamily="18" charset="-127"/>
              </a:rPr>
              <a:t>THANK YOU</a:t>
            </a:r>
            <a:endParaRPr lang="ko-KR" altLang="en-US" sz="4000" spc="300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95D084-77F2-2156-7AFF-B7E9FAFB856C}"/>
              </a:ext>
            </a:extLst>
          </p:cNvPr>
          <p:cNvSpPr/>
          <p:nvPr/>
        </p:nvSpPr>
        <p:spPr>
          <a:xfrm>
            <a:off x="-12678" y="6444982"/>
            <a:ext cx="12204678" cy="4130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61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4D62D7-08E1-BA80-DF43-879620248001}"/>
              </a:ext>
            </a:extLst>
          </p:cNvPr>
          <p:cNvGrpSpPr/>
          <p:nvPr/>
        </p:nvGrpSpPr>
        <p:grpSpPr>
          <a:xfrm>
            <a:off x="1323975" y="205740"/>
            <a:ext cx="6096000" cy="1257479"/>
            <a:chOff x="1323975" y="205740"/>
            <a:chExt cx="6096000" cy="12574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9DE47A-4744-4158-991C-430D1785958D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01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B7939-3BB9-463F-A88B-3A525C2A16BC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spc="-300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ABOUT</a:t>
              </a: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Project Concept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789FC1-EFE6-B6FA-29E1-F00E576B78DB}"/>
              </a:ext>
            </a:extLst>
          </p:cNvPr>
          <p:cNvGrpSpPr/>
          <p:nvPr/>
        </p:nvGrpSpPr>
        <p:grpSpPr>
          <a:xfrm>
            <a:off x="1356504" y="1627605"/>
            <a:ext cx="10012392" cy="4572902"/>
            <a:chOff x="1356504" y="1986420"/>
            <a:chExt cx="10012392" cy="45729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FEDB2C-850D-AB4D-F07F-546DE54C011F}"/>
                </a:ext>
              </a:extLst>
            </p:cNvPr>
            <p:cNvSpPr txBox="1"/>
            <p:nvPr/>
          </p:nvSpPr>
          <p:spPr>
            <a:xfrm>
              <a:off x="1356504" y="3204557"/>
              <a:ext cx="10012392" cy="33547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endPara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동네 플랫폼이 발전을 하고 있지만</a:t>
              </a:r>
              <a:r>
                <a:rPr lang="en-US" altLang="ko-KR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</a:p>
            <a:p>
              <a:pPr algn="ctr"/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아직까지는 누군가를 만나고 물건을 거래하는 공간 뿐</a:t>
              </a:r>
              <a:r>
                <a:rPr lang="en-US" altLang="ko-KR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</a:p>
            <a:p>
              <a:pPr algn="ctr"/>
              <a:endPara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저희는 이 틀에서 벗어나</a:t>
              </a:r>
              <a:endPara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나만 알고 있는 </a:t>
              </a:r>
              <a:r>
                <a: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맛집</a:t>
              </a:r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과 </a:t>
              </a:r>
              <a:r>
                <a:rPr lang="ko-KR" altLang="en-US" sz="20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장소</a:t>
              </a:r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등을 자유롭게 공유하고</a:t>
              </a:r>
              <a:endPara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더 나아가 </a:t>
              </a:r>
              <a:r>
                <a:rPr lang="ko-KR" altLang="en-US" sz="2000" b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특별한 공간</a:t>
              </a:r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을 만들고자 하였습니다</a:t>
              </a:r>
              <a:r>
                <a:rPr lang="en-US" altLang="ko-KR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  <a:p>
              <a:pPr algn="ctr"/>
              <a:endPara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저희 </a:t>
              </a:r>
              <a:r>
                <a:rPr lang="ko-KR" altLang="en-US" sz="2800" b="1" dirty="0">
                  <a:solidFill>
                    <a:srgbClr val="FF5C0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우동</a:t>
              </a:r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은 사용하시는 분들의 편리성과</a:t>
              </a:r>
              <a:endPara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그것이 쌓여 하나의 커뮤니티를 구성하는 플랫폼을 제공하고자 합니다</a:t>
              </a:r>
              <a:r>
                <a:rPr lang="en-US" altLang="ko-KR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691A29C-95C4-3D21-5EF0-5486EE676ACB}"/>
                </a:ext>
              </a:extLst>
            </p:cNvPr>
            <p:cNvGrpSpPr/>
            <p:nvPr/>
          </p:nvGrpSpPr>
          <p:grpSpPr>
            <a:xfrm>
              <a:off x="5135880" y="1986420"/>
              <a:ext cx="2453640" cy="1781636"/>
              <a:chOff x="5348956" y="1030253"/>
              <a:chExt cx="1820582" cy="1321961"/>
            </a:xfrm>
          </p:grpSpPr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D834222-B3CA-76D6-9FC0-7A84B33BC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8523" y="1030253"/>
                <a:ext cx="721448" cy="72144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635CFC-5BF1-558E-4619-B2104CBB1FC5}"/>
                  </a:ext>
                </a:extLst>
              </p:cNvPr>
              <p:cNvSpPr txBox="1"/>
              <p:nvPr/>
            </p:nvSpPr>
            <p:spPr>
              <a:xfrm>
                <a:off x="5348956" y="1828994"/>
                <a:ext cx="18205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관악구</a:t>
                </a:r>
                <a:r>
                  <a:rPr lang="en-US" altLang="ko-KR" sz="28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?</a:t>
                </a:r>
                <a:endParaRPr lang="ko-KR" altLang="en-US" sz="2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513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우리동네플랫폼">
            <a:hlinkClick r:id="" action="ppaction://media"/>
            <a:extLst>
              <a:ext uri="{FF2B5EF4-FFF2-40B4-BE49-F238E27FC236}">
                <a16:creationId xmlns:a16="http://schemas.microsoft.com/office/drawing/2014/main" id="{3E7A06E3-24A0-6C9C-76E4-232A04999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9023" y="2639835"/>
            <a:ext cx="5933954" cy="333785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4E990F-E037-E664-7621-D39B05AABC1C}"/>
              </a:ext>
            </a:extLst>
          </p:cNvPr>
          <p:cNvGrpSpPr/>
          <p:nvPr/>
        </p:nvGrpSpPr>
        <p:grpSpPr>
          <a:xfrm>
            <a:off x="1323975" y="205740"/>
            <a:ext cx="6096000" cy="1257479"/>
            <a:chOff x="1323975" y="205740"/>
            <a:chExt cx="6096000" cy="125747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9DE47A-4744-4158-991C-430D1785958D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01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B7939-3BB9-463F-A88B-3A525C2A16BC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spc="-300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ABOUT</a:t>
              </a: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Project Concept</a:t>
              </a:r>
              <a:endParaRPr lang="ko-KR" altLang="en-US" b="1" spc="-300" dirty="0">
                <a:solidFill>
                  <a:srgbClr val="413D3D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12A99EB-6A15-184C-2E3E-C685667AE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2" t="25104" r="4671" b="13313"/>
          <a:stretch/>
        </p:blipFill>
        <p:spPr>
          <a:xfrm>
            <a:off x="5049947" y="1940943"/>
            <a:ext cx="2092106" cy="6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878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581F5A-6224-142B-9E8E-A297D0D5BFC4}"/>
              </a:ext>
            </a:extLst>
          </p:cNvPr>
          <p:cNvGrpSpPr/>
          <p:nvPr/>
        </p:nvGrpSpPr>
        <p:grpSpPr>
          <a:xfrm>
            <a:off x="153379" y="1568975"/>
            <a:ext cx="11861665" cy="5083285"/>
            <a:chOff x="153379" y="1568975"/>
            <a:chExt cx="11861665" cy="5083285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00CA72B-34D1-7A26-5A2B-0E31D72395E2}"/>
                </a:ext>
              </a:extLst>
            </p:cNvPr>
            <p:cNvSpPr/>
            <p:nvPr/>
          </p:nvSpPr>
          <p:spPr>
            <a:xfrm>
              <a:off x="153379" y="2000678"/>
              <a:ext cx="4116829" cy="4651582"/>
            </a:xfrm>
            <a:prstGeom prst="roundRect">
              <a:avLst>
                <a:gd name="adj" fmla="val 12040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FB6D4D-4266-950D-162E-C5317CC9CF82}"/>
                </a:ext>
              </a:extLst>
            </p:cNvPr>
            <p:cNvSpPr txBox="1"/>
            <p:nvPr/>
          </p:nvSpPr>
          <p:spPr>
            <a:xfrm>
              <a:off x="910227" y="1568975"/>
              <a:ext cx="2603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[ Before</a:t>
              </a:r>
              <a:r>
                <a:rPr lang="ko-KR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]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5069089-C621-BFE7-D0FD-BDA219249449}"/>
                </a:ext>
              </a:extLst>
            </p:cNvPr>
            <p:cNvSpPr/>
            <p:nvPr/>
          </p:nvSpPr>
          <p:spPr>
            <a:xfrm>
              <a:off x="4599044" y="2000678"/>
              <a:ext cx="4116829" cy="4651582"/>
            </a:xfrm>
            <a:prstGeom prst="roundRect">
              <a:avLst>
                <a:gd name="adj" fmla="val 12040"/>
              </a:avLst>
            </a:prstGeom>
            <a:solidFill>
              <a:srgbClr val="FFCD2D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06A715D-4903-FE43-E64A-F221AB951381}"/>
                </a:ext>
              </a:extLst>
            </p:cNvPr>
            <p:cNvSpPr/>
            <p:nvPr/>
          </p:nvSpPr>
          <p:spPr>
            <a:xfrm rot="5400000">
              <a:off x="10159599" y="4064745"/>
              <a:ext cx="740550" cy="523449"/>
            </a:xfrm>
            <a:prstGeom prst="rightArrow">
              <a:avLst>
                <a:gd name="adj1" fmla="val 34906"/>
                <a:gd name="adj2" fmla="val 57547"/>
              </a:avLst>
            </a:pr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0C24F-01A6-390F-FA46-F6109B9DAE01}"/>
                </a:ext>
              </a:extLst>
            </p:cNvPr>
            <p:cNvSpPr txBox="1"/>
            <p:nvPr/>
          </p:nvSpPr>
          <p:spPr>
            <a:xfrm>
              <a:off x="5355892" y="1568975"/>
              <a:ext cx="2603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[ After</a:t>
              </a:r>
              <a:r>
                <a:rPr lang="ko-KR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]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3621274-F82D-F158-81FF-E07CD759D69B}"/>
                </a:ext>
              </a:extLst>
            </p:cNvPr>
            <p:cNvSpPr/>
            <p:nvPr/>
          </p:nvSpPr>
          <p:spPr>
            <a:xfrm>
              <a:off x="9044707" y="2489890"/>
              <a:ext cx="2970337" cy="3832059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26354A-B4E1-DE73-3824-43AAB69F4E44}"/>
                </a:ext>
              </a:extLst>
            </p:cNvPr>
            <p:cNvSpPr txBox="1"/>
            <p:nvPr/>
          </p:nvSpPr>
          <p:spPr>
            <a:xfrm>
              <a:off x="9129416" y="3259723"/>
              <a:ext cx="28009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# Compose Coffee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90DD72-0156-45CF-9B2D-84C74F651B0F}"/>
                </a:ext>
              </a:extLst>
            </p:cNvPr>
            <p:cNvSpPr txBox="1"/>
            <p:nvPr/>
          </p:nvSpPr>
          <p:spPr>
            <a:xfrm>
              <a:off x="9129416" y="5060565"/>
              <a:ext cx="28009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메인 홈페이지 </a:t>
              </a:r>
              <a:endParaRPr lang="ko-KR" altLang="en-US" sz="1600" dirty="0"/>
            </a:p>
            <a:p>
              <a:pPr algn="ctr"/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벤치마킹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925757E-53A8-ACDC-A0CF-4E5C1FE018C6}"/>
              </a:ext>
            </a:extLst>
          </p:cNvPr>
          <p:cNvGrpSpPr/>
          <p:nvPr/>
        </p:nvGrpSpPr>
        <p:grpSpPr>
          <a:xfrm>
            <a:off x="1323975" y="205740"/>
            <a:ext cx="6096000" cy="1534478"/>
            <a:chOff x="1323975" y="205740"/>
            <a:chExt cx="6096000" cy="15344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9DE47A-4744-4158-991C-430D1785958D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02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B7939-3BB9-463F-A88B-3A525C2A16BC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SEARCH</a:t>
              </a:r>
              <a:endParaRPr lang="en-US" altLang="ko-KR" sz="1600" b="1" dirty="0">
                <a:solidFill>
                  <a:srgbClr val="5D575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-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Bench Marking</a:t>
              </a:r>
            </a:p>
            <a:p>
              <a:endParaRPr lang="ko-KR" altLang="en-US" sz="2000" b="1" spc="-300" dirty="0">
                <a:solidFill>
                  <a:srgbClr val="413D3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8654D27-970B-4FC0-A039-556F1F3C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9" y="2489891"/>
            <a:ext cx="4116829" cy="38320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7154EE-917F-4192-BEAD-6D402978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43" y="2489891"/>
            <a:ext cx="4116829" cy="383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581F5A-6224-142B-9E8E-A297D0D5BFC4}"/>
              </a:ext>
            </a:extLst>
          </p:cNvPr>
          <p:cNvGrpSpPr/>
          <p:nvPr/>
        </p:nvGrpSpPr>
        <p:grpSpPr>
          <a:xfrm>
            <a:off x="153379" y="1568975"/>
            <a:ext cx="11861665" cy="5083285"/>
            <a:chOff x="153379" y="1568975"/>
            <a:chExt cx="11861665" cy="5083285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00CA72B-34D1-7A26-5A2B-0E31D72395E2}"/>
                </a:ext>
              </a:extLst>
            </p:cNvPr>
            <p:cNvSpPr/>
            <p:nvPr/>
          </p:nvSpPr>
          <p:spPr>
            <a:xfrm>
              <a:off x="153379" y="2000678"/>
              <a:ext cx="4116829" cy="4651582"/>
            </a:xfrm>
            <a:prstGeom prst="roundRect">
              <a:avLst>
                <a:gd name="adj" fmla="val 12040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FB6D4D-4266-950D-162E-C5317CC9CF82}"/>
                </a:ext>
              </a:extLst>
            </p:cNvPr>
            <p:cNvSpPr txBox="1"/>
            <p:nvPr/>
          </p:nvSpPr>
          <p:spPr>
            <a:xfrm>
              <a:off x="910227" y="1568975"/>
              <a:ext cx="2603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[ Before</a:t>
              </a:r>
              <a:r>
                <a:rPr lang="ko-KR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]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5069089-C621-BFE7-D0FD-BDA219249449}"/>
                </a:ext>
              </a:extLst>
            </p:cNvPr>
            <p:cNvSpPr/>
            <p:nvPr/>
          </p:nvSpPr>
          <p:spPr>
            <a:xfrm>
              <a:off x="4599044" y="2000678"/>
              <a:ext cx="4116829" cy="4651582"/>
            </a:xfrm>
            <a:prstGeom prst="roundRect">
              <a:avLst>
                <a:gd name="adj" fmla="val 12040"/>
              </a:avLst>
            </a:prstGeom>
            <a:solidFill>
              <a:srgbClr val="FFCD2D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06A715D-4903-FE43-E64A-F221AB951381}"/>
                </a:ext>
              </a:extLst>
            </p:cNvPr>
            <p:cNvSpPr/>
            <p:nvPr/>
          </p:nvSpPr>
          <p:spPr>
            <a:xfrm rot="5400000">
              <a:off x="10159599" y="4064745"/>
              <a:ext cx="740550" cy="523449"/>
            </a:xfrm>
            <a:prstGeom prst="rightArrow">
              <a:avLst>
                <a:gd name="adj1" fmla="val 34906"/>
                <a:gd name="adj2" fmla="val 57547"/>
              </a:avLst>
            </a:pr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0C24F-01A6-390F-FA46-F6109B9DAE01}"/>
                </a:ext>
              </a:extLst>
            </p:cNvPr>
            <p:cNvSpPr txBox="1"/>
            <p:nvPr/>
          </p:nvSpPr>
          <p:spPr>
            <a:xfrm>
              <a:off x="5355892" y="1568975"/>
              <a:ext cx="2603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[ After</a:t>
              </a:r>
              <a:r>
                <a:rPr lang="ko-KR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]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3621274-F82D-F158-81FF-E07CD759D69B}"/>
                </a:ext>
              </a:extLst>
            </p:cNvPr>
            <p:cNvSpPr/>
            <p:nvPr/>
          </p:nvSpPr>
          <p:spPr>
            <a:xfrm>
              <a:off x="9044707" y="2489890"/>
              <a:ext cx="2970337" cy="3832059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26354A-B4E1-DE73-3824-43AAB69F4E44}"/>
                </a:ext>
              </a:extLst>
            </p:cNvPr>
            <p:cNvSpPr txBox="1"/>
            <p:nvPr/>
          </p:nvSpPr>
          <p:spPr>
            <a:xfrm>
              <a:off x="9213188" y="3253820"/>
              <a:ext cx="26333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# </a:t>
              </a:r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망고 플레이트</a:t>
              </a:r>
              <a:endParaRPr lang="ko-KR" alt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90DD72-0156-45CF-9B2D-84C74F651B0F}"/>
                </a:ext>
              </a:extLst>
            </p:cNvPr>
            <p:cNvSpPr txBox="1"/>
            <p:nvPr/>
          </p:nvSpPr>
          <p:spPr>
            <a:xfrm>
              <a:off x="9129416" y="5060565"/>
              <a:ext cx="28009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카테고리 </a:t>
              </a:r>
              <a:endPara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및 서브 홈페이지 </a:t>
              </a:r>
              <a:endPara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벤치마킹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6EFA47C-955A-7001-9EBB-6EFB3E82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042" y="2489890"/>
            <a:ext cx="4116829" cy="38320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91B21D-6B71-9F64-A1A1-C3F231DA6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5" y="2482417"/>
            <a:ext cx="4110213" cy="383953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925757E-53A8-ACDC-A0CF-4E5C1FE018C6}"/>
              </a:ext>
            </a:extLst>
          </p:cNvPr>
          <p:cNvGrpSpPr/>
          <p:nvPr/>
        </p:nvGrpSpPr>
        <p:grpSpPr>
          <a:xfrm>
            <a:off x="1323975" y="205740"/>
            <a:ext cx="6096000" cy="1534478"/>
            <a:chOff x="1323975" y="205740"/>
            <a:chExt cx="6096000" cy="15344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9DE47A-4744-4158-991C-430D1785958D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02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B7939-3BB9-463F-A88B-3A525C2A16BC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SEARCH</a:t>
              </a:r>
              <a:endParaRPr lang="en-US" altLang="ko-KR" sz="1600" b="1" dirty="0">
                <a:solidFill>
                  <a:srgbClr val="5D575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-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Bench Marking</a:t>
              </a:r>
            </a:p>
            <a:p>
              <a:endParaRPr lang="ko-KR" altLang="en-US" sz="2000" b="1" spc="-300" dirty="0">
                <a:solidFill>
                  <a:srgbClr val="413D3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7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581F5A-6224-142B-9E8E-A297D0D5BFC4}"/>
              </a:ext>
            </a:extLst>
          </p:cNvPr>
          <p:cNvGrpSpPr/>
          <p:nvPr/>
        </p:nvGrpSpPr>
        <p:grpSpPr>
          <a:xfrm>
            <a:off x="153379" y="1568975"/>
            <a:ext cx="11861665" cy="5083285"/>
            <a:chOff x="153379" y="1568975"/>
            <a:chExt cx="11861665" cy="5083285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00CA72B-34D1-7A26-5A2B-0E31D72395E2}"/>
                </a:ext>
              </a:extLst>
            </p:cNvPr>
            <p:cNvSpPr/>
            <p:nvPr/>
          </p:nvSpPr>
          <p:spPr>
            <a:xfrm>
              <a:off x="153379" y="2000678"/>
              <a:ext cx="4116829" cy="4651582"/>
            </a:xfrm>
            <a:prstGeom prst="roundRect">
              <a:avLst>
                <a:gd name="adj" fmla="val 12040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FB6D4D-4266-950D-162E-C5317CC9CF82}"/>
                </a:ext>
              </a:extLst>
            </p:cNvPr>
            <p:cNvSpPr txBox="1"/>
            <p:nvPr/>
          </p:nvSpPr>
          <p:spPr>
            <a:xfrm>
              <a:off x="910227" y="1568975"/>
              <a:ext cx="2603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[ Before</a:t>
              </a:r>
              <a:r>
                <a:rPr lang="ko-KR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]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5069089-C621-BFE7-D0FD-BDA219249449}"/>
                </a:ext>
              </a:extLst>
            </p:cNvPr>
            <p:cNvSpPr/>
            <p:nvPr/>
          </p:nvSpPr>
          <p:spPr>
            <a:xfrm>
              <a:off x="4599044" y="2000678"/>
              <a:ext cx="4116829" cy="4651582"/>
            </a:xfrm>
            <a:prstGeom prst="roundRect">
              <a:avLst>
                <a:gd name="adj" fmla="val 12040"/>
              </a:avLst>
            </a:prstGeom>
            <a:solidFill>
              <a:srgbClr val="FFCD2D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06A715D-4903-FE43-E64A-F221AB951381}"/>
                </a:ext>
              </a:extLst>
            </p:cNvPr>
            <p:cNvSpPr/>
            <p:nvPr/>
          </p:nvSpPr>
          <p:spPr>
            <a:xfrm rot="5400000">
              <a:off x="10159599" y="4064745"/>
              <a:ext cx="740550" cy="523449"/>
            </a:xfrm>
            <a:prstGeom prst="rightArrow">
              <a:avLst>
                <a:gd name="adj1" fmla="val 34906"/>
                <a:gd name="adj2" fmla="val 57547"/>
              </a:avLst>
            </a:prstGeom>
            <a:solidFill>
              <a:srgbClr val="FFC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50C24F-01A6-390F-FA46-F6109B9DAE01}"/>
                </a:ext>
              </a:extLst>
            </p:cNvPr>
            <p:cNvSpPr txBox="1"/>
            <p:nvPr/>
          </p:nvSpPr>
          <p:spPr>
            <a:xfrm>
              <a:off x="5355892" y="1568975"/>
              <a:ext cx="2603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[ After</a:t>
              </a:r>
              <a:r>
                <a:rPr lang="ko-KR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]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3621274-F82D-F158-81FF-E07CD759D69B}"/>
                </a:ext>
              </a:extLst>
            </p:cNvPr>
            <p:cNvSpPr/>
            <p:nvPr/>
          </p:nvSpPr>
          <p:spPr>
            <a:xfrm>
              <a:off x="9044707" y="2489890"/>
              <a:ext cx="2970337" cy="3832059"/>
            </a:xfrm>
            <a:prstGeom prst="roundRect">
              <a:avLst>
                <a:gd name="adj" fmla="val 6256"/>
              </a:avLst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26354A-B4E1-DE73-3824-43AAB69F4E44}"/>
                </a:ext>
              </a:extLst>
            </p:cNvPr>
            <p:cNvSpPr txBox="1"/>
            <p:nvPr/>
          </p:nvSpPr>
          <p:spPr>
            <a:xfrm>
              <a:off x="9730915" y="3253820"/>
              <a:ext cx="15979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# </a:t>
              </a:r>
              <a:r>
                <a:rPr lang="ko-KR" altLang="en-US" sz="16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스테이</a:t>
              </a:r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600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폴리오</a:t>
              </a:r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90DD72-0156-45CF-9B2D-84C74F651B0F}"/>
                </a:ext>
              </a:extLst>
            </p:cNvPr>
            <p:cNvSpPr txBox="1"/>
            <p:nvPr/>
          </p:nvSpPr>
          <p:spPr>
            <a:xfrm>
              <a:off x="9129416" y="5060565"/>
              <a:ext cx="28009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회원가입</a:t>
              </a:r>
              <a:endPara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벤치마킹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D51CE19-548F-11B6-EEB1-2B675460B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05"/>
          <a:stretch/>
        </p:blipFill>
        <p:spPr>
          <a:xfrm>
            <a:off x="4599040" y="2489075"/>
            <a:ext cx="4201540" cy="38320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E48B03-CBF3-2265-8731-2CFCB1B3C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" r="4421"/>
          <a:stretch/>
        </p:blipFill>
        <p:spPr>
          <a:xfrm>
            <a:off x="4599042" y="2489890"/>
            <a:ext cx="4116829" cy="3832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69261-6FFD-166A-AD42-CAA055D1C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1" t="-42" r="12001" b="42"/>
          <a:stretch/>
        </p:blipFill>
        <p:spPr>
          <a:xfrm>
            <a:off x="153378" y="2493615"/>
            <a:ext cx="4116830" cy="382833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925757E-53A8-ACDC-A0CF-4E5C1FE018C6}"/>
              </a:ext>
            </a:extLst>
          </p:cNvPr>
          <p:cNvGrpSpPr/>
          <p:nvPr/>
        </p:nvGrpSpPr>
        <p:grpSpPr>
          <a:xfrm>
            <a:off x="1323975" y="205740"/>
            <a:ext cx="6096000" cy="1534478"/>
            <a:chOff x="1323975" y="205740"/>
            <a:chExt cx="6096000" cy="15344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9DE47A-4744-4158-991C-430D1785958D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02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B7939-3BB9-463F-A88B-3A525C2A16BC}"/>
                </a:ext>
              </a:extLst>
            </p:cNvPr>
            <p:cNvSpPr txBox="1"/>
            <p:nvPr/>
          </p:nvSpPr>
          <p:spPr>
            <a:xfrm>
              <a:off x="1323975" y="632222"/>
              <a:ext cx="6096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SEARCH</a:t>
              </a:r>
              <a:endParaRPr lang="en-US" altLang="ko-KR" sz="1600" b="1" dirty="0">
                <a:solidFill>
                  <a:srgbClr val="5D575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- </a:t>
              </a:r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Bench Marking</a:t>
              </a:r>
            </a:p>
            <a:p>
              <a:endParaRPr lang="ko-KR" altLang="en-US" sz="2000" b="1" spc="-300" dirty="0">
                <a:solidFill>
                  <a:srgbClr val="413D3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00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C63D3B16-3C2A-8345-570F-C70EFF244FC1}"/>
              </a:ext>
            </a:extLst>
          </p:cNvPr>
          <p:cNvGrpSpPr/>
          <p:nvPr/>
        </p:nvGrpSpPr>
        <p:grpSpPr>
          <a:xfrm>
            <a:off x="636111" y="4779882"/>
            <a:ext cx="11017812" cy="1428684"/>
            <a:chOff x="636111" y="4779882"/>
            <a:chExt cx="11017812" cy="142868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053B11E-141A-3C17-6EE5-481BE811BA92}"/>
                </a:ext>
              </a:extLst>
            </p:cNvPr>
            <p:cNvCxnSpPr>
              <a:cxnSpLocks/>
            </p:cNvCxnSpPr>
            <p:nvPr/>
          </p:nvCxnSpPr>
          <p:spPr>
            <a:xfrm>
              <a:off x="636111" y="4779882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D936484-75CB-0473-F994-C57DDCB8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37730" y="4812168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C9C55B9-2D82-B787-6912-302C42965A58}"/>
                </a:ext>
              </a:extLst>
            </p:cNvPr>
            <p:cNvCxnSpPr>
              <a:cxnSpLocks/>
            </p:cNvCxnSpPr>
            <p:nvPr/>
          </p:nvCxnSpPr>
          <p:spPr>
            <a:xfrm>
              <a:off x="2639349" y="4827219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3C83F15-EBA2-62BE-DB8F-72262C5FF311}"/>
                </a:ext>
              </a:extLst>
            </p:cNvPr>
            <p:cNvCxnSpPr>
              <a:cxnSpLocks/>
            </p:cNvCxnSpPr>
            <p:nvPr/>
          </p:nvCxnSpPr>
          <p:spPr>
            <a:xfrm>
              <a:off x="3640968" y="4816604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B538233-ACEB-AD83-A483-DFC25B8D2096}"/>
                </a:ext>
              </a:extLst>
            </p:cNvPr>
            <p:cNvCxnSpPr>
              <a:cxnSpLocks/>
            </p:cNvCxnSpPr>
            <p:nvPr/>
          </p:nvCxnSpPr>
          <p:spPr>
            <a:xfrm>
              <a:off x="4642587" y="4881425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BF56FD1-E00B-CE53-92F8-D685F6CCDFA6}"/>
                </a:ext>
              </a:extLst>
            </p:cNvPr>
            <p:cNvCxnSpPr>
              <a:cxnSpLocks/>
            </p:cNvCxnSpPr>
            <p:nvPr/>
          </p:nvCxnSpPr>
          <p:spPr>
            <a:xfrm>
              <a:off x="5644206" y="4894488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B8EBCCA-609E-DC37-CD81-6F2923CF1814}"/>
                </a:ext>
              </a:extLst>
            </p:cNvPr>
            <p:cNvCxnSpPr>
              <a:cxnSpLocks/>
            </p:cNvCxnSpPr>
            <p:nvPr/>
          </p:nvCxnSpPr>
          <p:spPr>
            <a:xfrm>
              <a:off x="6645825" y="4907551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789C8E7-4F91-C175-E153-C148A709203E}"/>
                </a:ext>
              </a:extLst>
            </p:cNvPr>
            <p:cNvCxnSpPr>
              <a:cxnSpLocks/>
            </p:cNvCxnSpPr>
            <p:nvPr/>
          </p:nvCxnSpPr>
          <p:spPr>
            <a:xfrm>
              <a:off x="7647444" y="4920614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C2859A3-017C-4E83-1A3F-ED2AA6154A51}"/>
                </a:ext>
              </a:extLst>
            </p:cNvPr>
            <p:cNvCxnSpPr>
              <a:cxnSpLocks/>
            </p:cNvCxnSpPr>
            <p:nvPr/>
          </p:nvCxnSpPr>
          <p:spPr>
            <a:xfrm>
              <a:off x="8649063" y="4933677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24047AB-2982-EAD2-4407-368BD70B8286}"/>
                </a:ext>
              </a:extLst>
            </p:cNvPr>
            <p:cNvCxnSpPr>
              <a:cxnSpLocks/>
            </p:cNvCxnSpPr>
            <p:nvPr/>
          </p:nvCxnSpPr>
          <p:spPr>
            <a:xfrm>
              <a:off x="9650682" y="4946740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98DCE9A-C023-1A12-631D-CA9B9F9AD25C}"/>
                </a:ext>
              </a:extLst>
            </p:cNvPr>
            <p:cNvCxnSpPr>
              <a:cxnSpLocks/>
            </p:cNvCxnSpPr>
            <p:nvPr/>
          </p:nvCxnSpPr>
          <p:spPr>
            <a:xfrm>
              <a:off x="10652301" y="4959803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E018EC2-3F03-9723-A968-BE82E2436D5B}"/>
                </a:ext>
              </a:extLst>
            </p:cNvPr>
            <p:cNvCxnSpPr>
              <a:cxnSpLocks/>
            </p:cNvCxnSpPr>
            <p:nvPr/>
          </p:nvCxnSpPr>
          <p:spPr>
            <a:xfrm>
              <a:off x="11653923" y="4920614"/>
              <a:ext cx="0" cy="1248763"/>
            </a:xfrm>
            <a:prstGeom prst="line">
              <a:avLst/>
            </a:prstGeom>
            <a:ln w="19050">
              <a:solidFill>
                <a:srgbClr val="F2F6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0" name="그룹 429">
            <a:extLst>
              <a:ext uri="{FF2B5EF4-FFF2-40B4-BE49-F238E27FC236}">
                <a16:creationId xmlns:a16="http://schemas.microsoft.com/office/drawing/2014/main" id="{A0D4BAD2-27C9-B3BF-53BD-1838F5AEB7E0}"/>
              </a:ext>
            </a:extLst>
          </p:cNvPr>
          <p:cNvGrpSpPr/>
          <p:nvPr/>
        </p:nvGrpSpPr>
        <p:grpSpPr>
          <a:xfrm>
            <a:off x="2145330" y="1307158"/>
            <a:ext cx="8055864" cy="1767988"/>
            <a:chOff x="2145330" y="1307158"/>
            <a:chExt cx="8055864" cy="1767988"/>
          </a:xfrm>
        </p:grpSpPr>
        <p:cxnSp>
          <p:nvCxnSpPr>
            <p:cNvPr id="425" name="연결선: 꺾임 424">
              <a:extLst>
                <a:ext uri="{FF2B5EF4-FFF2-40B4-BE49-F238E27FC236}">
                  <a16:creationId xmlns:a16="http://schemas.microsoft.com/office/drawing/2014/main" id="{FACFDD03-5DD1-ABAA-8E45-C4658008A0D2}"/>
                </a:ext>
              </a:extLst>
            </p:cNvPr>
            <p:cNvCxnSpPr/>
            <p:nvPr/>
          </p:nvCxnSpPr>
          <p:spPr>
            <a:xfrm rot="5400000">
              <a:off x="3298534" y="213353"/>
              <a:ext cx="1708589" cy="4014997"/>
            </a:xfrm>
            <a:prstGeom prst="bentConnector3">
              <a:avLst>
                <a:gd name="adj1" fmla="val 88509"/>
              </a:avLst>
            </a:prstGeom>
            <a:ln w="19050">
              <a:solidFill>
                <a:srgbClr val="FFC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연결선: 꺾임 425">
              <a:extLst>
                <a:ext uri="{FF2B5EF4-FFF2-40B4-BE49-F238E27FC236}">
                  <a16:creationId xmlns:a16="http://schemas.microsoft.com/office/drawing/2014/main" id="{CC03A963-7B06-8C62-879B-72FBD7538F5A}"/>
                </a:ext>
              </a:extLst>
            </p:cNvPr>
            <p:cNvCxnSpPr/>
            <p:nvPr/>
          </p:nvCxnSpPr>
          <p:spPr>
            <a:xfrm rot="16200000" flipH="1">
              <a:off x="7326466" y="199592"/>
              <a:ext cx="1708589" cy="4040866"/>
            </a:xfrm>
            <a:prstGeom prst="bentConnector3">
              <a:avLst>
                <a:gd name="adj1" fmla="val 87469"/>
              </a:avLst>
            </a:prstGeom>
            <a:ln w="19050">
              <a:solidFill>
                <a:srgbClr val="FFC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연결선: 꺾임 426">
              <a:extLst>
                <a:ext uri="{FF2B5EF4-FFF2-40B4-BE49-F238E27FC236}">
                  <a16:creationId xmlns:a16="http://schemas.microsoft.com/office/drawing/2014/main" id="{3F8213AB-32C2-906A-BA11-9F23C8A12621}"/>
                </a:ext>
              </a:extLst>
            </p:cNvPr>
            <p:cNvCxnSpPr/>
            <p:nvPr/>
          </p:nvCxnSpPr>
          <p:spPr>
            <a:xfrm rot="5400000" flipH="1" flipV="1">
              <a:off x="6840558" y="626926"/>
              <a:ext cx="58573" cy="1419037"/>
            </a:xfrm>
            <a:prstGeom prst="bentConnector4">
              <a:avLst>
                <a:gd name="adj1" fmla="val -754546"/>
                <a:gd name="adj2" fmla="val 57258"/>
              </a:avLst>
            </a:prstGeom>
            <a:ln w="19050">
              <a:solidFill>
                <a:srgbClr val="FFC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직선 화살표 연결선 428">
              <a:extLst>
                <a:ext uri="{FF2B5EF4-FFF2-40B4-BE49-F238E27FC236}">
                  <a16:creationId xmlns:a16="http://schemas.microsoft.com/office/drawing/2014/main" id="{D7684BEB-90FE-6253-6323-107DF0C8AE78}"/>
                </a:ext>
              </a:extLst>
            </p:cNvPr>
            <p:cNvCxnSpPr>
              <a:cxnSpLocks/>
            </p:cNvCxnSpPr>
            <p:nvPr/>
          </p:nvCxnSpPr>
          <p:spPr>
            <a:xfrm>
              <a:off x="8359248" y="1659753"/>
              <a:ext cx="0" cy="359131"/>
            </a:xfrm>
            <a:prstGeom prst="straightConnector1">
              <a:avLst/>
            </a:prstGeom>
            <a:ln w="19050">
              <a:solidFill>
                <a:srgbClr val="FFCF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93D4EA89-1504-471E-8147-059723DF69A6}"/>
              </a:ext>
            </a:extLst>
          </p:cNvPr>
          <p:cNvGrpSpPr/>
          <p:nvPr/>
        </p:nvGrpSpPr>
        <p:grpSpPr>
          <a:xfrm>
            <a:off x="4627100" y="3771463"/>
            <a:ext cx="2945613" cy="789452"/>
            <a:chOff x="4627100" y="3810705"/>
            <a:chExt cx="2945613" cy="789452"/>
          </a:xfrm>
        </p:grpSpPr>
        <p:cxnSp>
          <p:nvCxnSpPr>
            <p:cNvPr id="309" name="연결선: 꺾임 308">
              <a:extLst>
                <a:ext uri="{FF2B5EF4-FFF2-40B4-BE49-F238E27FC236}">
                  <a16:creationId xmlns:a16="http://schemas.microsoft.com/office/drawing/2014/main" id="{F02F3C83-264E-CF01-3463-CF90A8CB5948}"/>
                </a:ext>
              </a:extLst>
            </p:cNvPr>
            <p:cNvCxnSpPr>
              <a:stCxn id="132" idx="2"/>
              <a:endCxn id="129" idx="0"/>
            </p:cNvCxnSpPr>
            <p:nvPr/>
          </p:nvCxnSpPr>
          <p:spPr>
            <a:xfrm rot="5400000">
              <a:off x="5000536" y="3437270"/>
              <a:ext cx="789451" cy="1536323"/>
            </a:xfrm>
            <a:prstGeom prst="bentConnector3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연결선: 꺾임 311">
              <a:extLst>
                <a:ext uri="{FF2B5EF4-FFF2-40B4-BE49-F238E27FC236}">
                  <a16:creationId xmlns:a16="http://schemas.microsoft.com/office/drawing/2014/main" id="{5C81BCA6-8BAA-0240-323E-2BDC0A17B56B}"/>
                </a:ext>
              </a:extLst>
            </p:cNvPr>
            <p:cNvCxnSpPr>
              <a:stCxn id="132" idx="2"/>
              <a:endCxn id="122" idx="0"/>
            </p:cNvCxnSpPr>
            <p:nvPr/>
          </p:nvCxnSpPr>
          <p:spPr>
            <a:xfrm rot="16200000" flipH="1">
              <a:off x="6517093" y="3457035"/>
              <a:ext cx="701949" cy="1409290"/>
            </a:xfrm>
            <a:prstGeom prst="bentConnector3">
              <a:avLst>
                <a:gd name="adj1" fmla="val 55428"/>
              </a:avLst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연결선: 꺾임 314">
              <a:extLst>
                <a:ext uri="{FF2B5EF4-FFF2-40B4-BE49-F238E27FC236}">
                  <a16:creationId xmlns:a16="http://schemas.microsoft.com/office/drawing/2014/main" id="{F5F45CC8-B581-BA52-10C3-A42B646F4EA3}"/>
                </a:ext>
              </a:extLst>
            </p:cNvPr>
            <p:cNvCxnSpPr>
              <a:stCxn id="132" idx="2"/>
              <a:endCxn id="127" idx="0"/>
            </p:cNvCxnSpPr>
            <p:nvPr/>
          </p:nvCxnSpPr>
          <p:spPr>
            <a:xfrm rot="5400000">
              <a:off x="5491471" y="3928205"/>
              <a:ext cx="789451" cy="554452"/>
            </a:xfrm>
            <a:prstGeom prst="bentConnector3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연결선: 꺾임 316">
              <a:extLst>
                <a:ext uri="{FF2B5EF4-FFF2-40B4-BE49-F238E27FC236}">
                  <a16:creationId xmlns:a16="http://schemas.microsoft.com/office/drawing/2014/main" id="{97E616BE-9DB1-019B-16DD-32E280282037}"/>
                </a:ext>
              </a:extLst>
            </p:cNvPr>
            <p:cNvCxnSpPr>
              <a:stCxn id="132" idx="2"/>
              <a:endCxn id="124" idx="0"/>
            </p:cNvCxnSpPr>
            <p:nvPr/>
          </p:nvCxnSpPr>
          <p:spPr>
            <a:xfrm rot="16200000" flipH="1">
              <a:off x="6026157" y="3947970"/>
              <a:ext cx="701949" cy="427419"/>
            </a:xfrm>
            <a:prstGeom prst="bentConnector3">
              <a:avLst>
                <a:gd name="adj1" fmla="val 56513"/>
              </a:avLst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F5B2003F-8BE2-E79A-1D79-6FFC60D6D2FA}"/>
              </a:ext>
            </a:extLst>
          </p:cNvPr>
          <p:cNvGrpSpPr/>
          <p:nvPr/>
        </p:nvGrpSpPr>
        <p:grpSpPr>
          <a:xfrm>
            <a:off x="8698505" y="3771463"/>
            <a:ext cx="2945613" cy="789452"/>
            <a:chOff x="4627100" y="3810705"/>
            <a:chExt cx="2945613" cy="789452"/>
          </a:xfrm>
        </p:grpSpPr>
        <p:cxnSp>
          <p:nvCxnSpPr>
            <p:cNvPr id="321" name="연결선: 꺾임 320">
              <a:extLst>
                <a:ext uri="{FF2B5EF4-FFF2-40B4-BE49-F238E27FC236}">
                  <a16:creationId xmlns:a16="http://schemas.microsoft.com/office/drawing/2014/main" id="{D7807B7C-776E-36DF-FC27-81BAC7FF9291}"/>
                </a:ext>
              </a:extLst>
            </p:cNvPr>
            <p:cNvCxnSpPr/>
            <p:nvPr/>
          </p:nvCxnSpPr>
          <p:spPr>
            <a:xfrm rot="5400000">
              <a:off x="5000536" y="3437270"/>
              <a:ext cx="789451" cy="1536323"/>
            </a:xfrm>
            <a:prstGeom prst="bentConnector3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연결선: 꺾임 321">
              <a:extLst>
                <a:ext uri="{FF2B5EF4-FFF2-40B4-BE49-F238E27FC236}">
                  <a16:creationId xmlns:a16="http://schemas.microsoft.com/office/drawing/2014/main" id="{779DACC7-AC27-49A6-62A0-3303B8AF3F90}"/>
                </a:ext>
              </a:extLst>
            </p:cNvPr>
            <p:cNvCxnSpPr/>
            <p:nvPr/>
          </p:nvCxnSpPr>
          <p:spPr>
            <a:xfrm rot="16200000" flipH="1">
              <a:off x="6517093" y="3457035"/>
              <a:ext cx="701949" cy="1409290"/>
            </a:xfrm>
            <a:prstGeom prst="bentConnector3">
              <a:avLst>
                <a:gd name="adj1" fmla="val 55428"/>
              </a:avLst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연결선: 꺾임 322">
              <a:extLst>
                <a:ext uri="{FF2B5EF4-FFF2-40B4-BE49-F238E27FC236}">
                  <a16:creationId xmlns:a16="http://schemas.microsoft.com/office/drawing/2014/main" id="{8C5EF4AE-7604-6830-8FA6-543429A02755}"/>
                </a:ext>
              </a:extLst>
            </p:cNvPr>
            <p:cNvCxnSpPr/>
            <p:nvPr/>
          </p:nvCxnSpPr>
          <p:spPr>
            <a:xfrm rot="5400000">
              <a:off x="5491471" y="3928205"/>
              <a:ext cx="789451" cy="554452"/>
            </a:xfrm>
            <a:prstGeom prst="bentConnector3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연결선: 꺾임 323">
              <a:extLst>
                <a:ext uri="{FF2B5EF4-FFF2-40B4-BE49-F238E27FC236}">
                  <a16:creationId xmlns:a16="http://schemas.microsoft.com/office/drawing/2014/main" id="{D387F422-5234-8FF9-456C-0B500D5FBD97}"/>
                </a:ext>
              </a:extLst>
            </p:cNvPr>
            <p:cNvCxnSpPr/>
            <p:nvPr/>
          </p:nvCxnSpPr>
          <p:spPr>
            <a:xfrm rot="16200000" flipH="1">
              <a:off x="6026157" y="3947970"/>
              <a:ext cx="701949" cy="427419"/>
            </a:xfrm>
            <a:prstGeom prst="bentConnector3">
              <a:avLst>
                <a:gd name="adj1" fmla="val 56513"/>
              </a:avLst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A1B8F350-9B70-3132-03E0-7A31FF851651}"/>
              </a:ext>
            </a:extLst>
          </p:cNvPr>
          <p:cNvGrpSpPr/>
          <p:nvPr/>
        </p:nvGrpSpPr>
        <p:grpSpPr>
          <a:xfrm>
            <a:off x="612470" y="3771463"/>
            <a:ext cx="2945613" cy="789452"/>
            <a:chOff x="4627100" y="3810705"/>
            <a:chExt cx="2945613" cy="789452"/>
          </a:xfrm>
        </p:grpSpPr>
        <p:cxnSp>
          <p:nvCxnSpPr>
            <p:cNvPr id="326" name="연결선: 꺾임 325">
              <a:extLst>
                <a:ext uri="{FF2B5EF4-FFF2-40B4-BE49-F238E27FC236}">
                  <a16:creationId xmlns:a16="http://schemas.microsoft.com/office/drawing/2014/main" id="{2CB4881C-BCB1-B1B6-9975-92BDB5A72C24}"/>
                </a:ext>
              </a:extLst>
            </p:cNvPr>
            <p:cNvCxnSpPr/>
            <p:nvPr/>
          </p:nvCxnSpPr>
          <p:spPr>
            <a:xfrm rot="5400000">
              <a:off x="5000536" y="3437270"/>
              <a:ext cx="789451" cy="1536323"/>
            </a:xfrm>
            <a:prstGeom prst="bentConnector3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연결선: 꺾임 326">
              <a:extLst>
                <a:ext uri="{FF2B5EF4-FFF2-40B4-BE49-F238E27FC236}">
                  <a16:creationId xmlns:a16="http://schemas.microsoft.com/office/drawing/2014/main" id="{26ED71C4-E303-4319-04D6-6E11E91B0B93}"/>
                </a:ext>
              </a:extLst>
            </p:cNvPr>
            <p:cNvCxnSpPr/>
            <p:nvPr/>
          </p:nvCxnSpPr>
          <p:spPr>
            <a:xfrm rot="16200000" flipH="1">
              <a:off x="6517093" y="3457035"/>
              <a:ext cx="701949" cy="1409290"/>
            </a:xfrm>
            <a:prstGeom prst="bentConnector3">
              <a:avLst>
                <a:gd name="adj1" fmla="val 55428"/>
              </a:avLst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연결선: 꺾임 327">
              <a:extLst>
                <a:ext uri="{FF2B5EF4-FFF2-40B4-BE49-F238E27FC236}">
                  <a16:creationId xmlns:a16="http://schemas.microsoft.com/office/drawing/2014/main" id="{0EB65DF0-F161-A68D-7BDB-540F41B6B886}"/>
                </a:ext>
              </a:extLst>
            </p:cNvPr>
            <p:cNvCxnSpPr/>
            <p:nvPr/>
          </p:nvCxnSpPr>
          <p:spPr>
            <a:xfrm rot="5400000">
              <a:off x="5491471" y="3928205"/>
              <a:ext cx="789451" cy="554452"/>
            </a:xfrm>
            <a:prstGeom prst="bentConnector3">
              <a:avLst/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연결선: 꺾임 328">
              <a:extLst>
                <a:ext uri="{FF2B5EF4-FFF2-40B4-BE49-F238E27FC236}">
                  <a16:creationId xmlns:a16="http://schemas.microsoft.com/office/drawing/2014/main" id="{705B2E8B-EE87-FA19-5190-AF1F23B4DCB0}"/>
                </a:ext>
              </a:extLst>
            </p:cNvPr>
            <p:cNvCxnSpPr/>
            <p:nvPr/>
          </p:nvCxnSpPr>
          <p:spPr>
            <a:xfrm rot="16200000" flipH="1">
              <a:off x="6026157" y="3947970"/>
              <a:ext cx="701949" cy="427419"/>
            </a:xfrm>
            <a:prstGeom prst="bentConnector3">
              <a:avLst>
                <a:gd name="adj1" fmla="val 56513"/>
              </a:avLst>
            </a:prstGeom>
            <a:ln w="19050">
              <a:solidFill>
                <a:srgbClr val="2E75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93CADB-4CB3-41D7-6424-0D9642A33EAC}"/>
              </a:ext>
            </a:extLst>
          </p:cNvPr>
          <p:cNvGrpSpPr/>
          <p:nvPr/>
        </p:nvGrpSpPr>
        <p:grpSpPr>
          <a:xfrm>
            <a:off x="1323974" y="205740"/>
            <a:ext cx="3722391" cy="1226701"/>
            <a:chOff x="1323974" y="205740"/>
            <a:chExt cx="5347748" cy="12267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9DE47A-4744-4158-991C-430D1785958D}"/>
                </a:ext>
              </a:extLst>
            </p:cNvPr>
            <p:cNvSpPr txBox="1"/>
            <p:nvPr/>
          </p:nvSpPr>
          <p:spPr>
            <a:xfrm>
              <a:off x="1323975" y="205740"/>
              <a:ext cx="503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함초롬돋움" panose="020B0604000101010101" pitchFamily="50" charset="-127"/>
                </a:rPr>
                <a:t>Chapter. 03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9B7939-3BB9-463F-A88B-3A525C2A16BC}"/>
                </a:ext>
              </a:extLst>
            </p:cNvPr>
            <p:cNvSpPr txBox="1"/>
            <p:nvPr/>
          </p:nvSpPr>
          <p:spPr>
            <a:xfrm>
              <a:off x="1323974" y="632222"/>
              <a:ext cx="5347748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5D5757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TOOLS</a:t>
              </a:r>
              <a:endParaRPr lang="en-US" altLang="ko-KR" b="1" spc="-300" dirty="0">
                <a:solidFill>
                  <a:srgbClr val="5D5757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dirty="0">
                  <a:solidFill>
                    <a:srgbClr val="5D5757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Information Architecture</a:t>
              </a:r>
              <a:endParaRPr lang="ko-KR" altLang="en-US" sz="2000" spc="-300" dirty="0">
                <a:solidFill>
                  <a:srgbClr val="413D3D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431B7E2-61A8-5BD9-6DFC-80F242ED9F19}"/>
              </a:ext>
            </a:extLst>
          </p:cNvPr>
          <p:cNvGrpSpPr/>
          <p:nvPr/>
        </p:nvGrpSpPr>
        <p:grpSpPr>
          <a:xfrm>
            <a:off x="10121060" y="775150"/>
            <a:ext cx="2261580" cy="1095104"/>
            <a:chOff x="9970770" y="553614"/>
            <a:chExt cx="2261580" cy="10951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F5819B4-247D-A3F8-52A0-B6DD8EB68E97}"/>
                </a:ext>
              </a:extLst>
            </p:cNvPr>
            <p:cNvGrpSpPr/>
            <p:nvPr/>
          </p:nvGrpSpPr>
          <p:grpSpPr>
            <a:xfrm>
              <a:off x="9970770" y="553614"/>
              <a:ext cx="2261580" cy="276999"/>
              <a:chOff x="10385298" y="147215"/>
              <a:chExt cx="2261580" cy="276999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0F281571-6C5D-DD38-7858-35467B21190B}"/>
                  </a:ext>
                </a:extLst>
              </p:cNvPr>
              <p:cNvSpPr/>
              <p:nvPr/>
            </p:nvSpPr>
            <p:spPr>
              <a:xfrm>
                <a:off x="10385298" y="286309"/>
                <a:ext cx="560434" cy="78067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471F4-C3CF-3BAC-DCB2-0969E2AECDAA}"/>
                  </a:ext>
                </a:extLst>
              </p:cNvPr>
              <p:cNvSpPr txBox="1"/>
              <p:nvPr/>
            </p:nvSpPr>
            <p:spPr>
              <a:xfrm>
                <a:off x="10945732" y="147215"/>
                <a:ext cx="1701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메인 홈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970D7E2-C078-67C5-A42B-7B57B3CCC691}"/>
                </a:ext>
              </a:extLst>
            </p:cNvPr>
            <p:cNvGrpSpPr/>
            <p:nvPr/>
          </p:nvGrpSpPr>
          <p:grpSpPr>
            <a:xfrm>
              <a:off x="9970770" y="770776"/>
              <a:ext cx="2035608" cy="276999"/>
              <a:chOff x="10385298" y="186843"/>
              <a:chExt cx="2035608" cy="276999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26D83B4C-9556-DD08-5561-EDCA28996060}"/>
                  </a:ext>
                </a:extLst>
              </p:cNvPr>
              <p:cNvSpPr/>
              <p:nvPr/>
            </p:nvSpPr>
            <p:spPr>
              <a:xfrm>
                <a:off x="10385298" y="286309"/>
                <a:ext cx="560434" cy="78067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FD7D27-C36D-F02D-9CED-EA3E6CFA0A1B}"/>
                  </a:ext>
                </a:extLst>
              </p:cNvPr>
              <p:cNvSpPr txBox="1"/>
              <p:nvPr/>
            </p:nvSpPr>
            <p:spPr>
              <a:xfrm>
                <a:off x="10968705" y="186843"/>
                <a:ext cx="14522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카테고리 별 메인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9A3342B-A36C-51DB-91B0-517AB6C9C95C}"/>
                </a:ext>
              </a:extLst>
            </p:cNvPr>
            <p:cNvGrpSpPr/>
            <p:nvPr/>
          </p:nvGrpSpPr>
          <p:grpSpPr>
            <a:xfrm>
              <a:off x="9970770" y="989487"/>
              <a:ext cx="2261580" cy="276999"/>
              <a:chOff x="10385298" y="197542"/>
              <a:chExt cx="2261580" cy="276999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7A7BF5D6-C741-A5E4-8404-1436054D21AB}"/>
                  </a:ext>
                </a:extLst>
              </p:cNvPr>
              <p:cNvSpPr/>
              <p:nvPr/>
            </p:nvSpPr>
            <p:spPr>
              <a:xfrm>
                <a:off x="10385298" y="286309"/>
                <a:ext cx="560434" cy="78067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847319-CE77-2D84-E591-BEE7FAF6A237}"/>
                  </a:ext>
                </a:extLst>
              </p:cNvPr>
              <p:cNvSpPr txBox="1"/>
              <p:nvPr/>
            </p:nvSpPr>
            <p:spPr>
              <a:xfrm>
                <a:off x="10945732" y="197542"/>
                <a:ext cx="1701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테마 별 섹션</a:t>
                </a:r>
                <a:endParaRPr lang="ko-KR" altLang="en-US" sz="105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44ACF74-8753-AF44-E41A-50DEE6F88206}"/>
                </a:ext>
              </a:extLst>
            </p:cNvPr>
            <p:cNvGrpSpPr/>
            <p:nvPr/>
          </p:nvGrpSpPr>
          <p:grpSpPr>
            <a:xfrm>
              <a:off x="9970770" y="1187053"/>
              <a:ext cx="2070940" cy="461665"/>
              <a:chOff x="10385298" y="187094"/>
              <a:chExt cx="2070940" cy="461665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CA204BEB-8316-3004-B0FC-33008FD7DDE7}"/>
                  </a:ext>
                </a:extLst>
              </p:cNvPr>
              <p:cNvSpPr/>
              <p:nvPr/>
            </p:nvSpPr>
            <p:spPr>
              <a:xfrm>
                <a:off x="10385298" y="286309"/>
                <a:ext cx="560434" cy="78067"/>
              </a:xfrm>
              <a:prstGeom prst="roundRect">
                <a:avLst>
                  <a:gd name="adj" fmla="val 50000"/>
                </a:avLst>
              </a:prstGeom>
              <a:solidFill>
                <a:srgbClr val="F2F6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8F1BD8-B4AE-7CCD-AFF1-887963791419}"/>
                  </a:ext>
                </a:extLst>
              </p:cNvPr>
              <p:cNvSpPr txBox="1"/>
              <p:nvPr/>
            </p:nvSpPr>
            <p:spPr>
              <a:xfrm>
                <a:off x="10945732" y="187094"/>
                <a:ext cx="15105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</a:t>
                </a:r>
                <a:r>
                  <a:rPr lang="ko-KR" altLang="en-US" sz="1200" dirty="0" err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더보기</a:t>
                </a:r>
                <a:r>
                  <a:rPr lang="en-US" altLang="ko-KR" sz="105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(</a:t>
                </a:r>
                <a:r>
                  <a:rPr lang="ko-KR" altLang="en-US" sz="105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서브 페이지</a:t>
                </a:r>
                <a:r>
                  <a:rPr lang="en-US" altLang="ko-KR" sz="105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)</a:t>
                </a:r>
              </a:p>
              <a:p>
                <a:r>
                  <a:rPr lang="en-US" altLang="ko-KR" sz="12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</a:t>
                </a:r>
                <a:r>
                  <a:rPr lang="ko-KR" altLang="en-US" sz="12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썸네일</a:t>
                </a:r>
                <a:r>
                  <a:rPr lang="ko-KR" altLang="en-US" sz="105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</a:t>
                </a:r>
                <a:r>
                  <a:rPr lang="en-US" altLang="ko-KR" sz="105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(</a:t>
                </a:r>
                <a:r>
                  <a:rPr lang="ko-KR" altLang="en-US" sz="105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상세 페이지</a:t>
                </a:r>
                <a:r>
                  <a:rPr lang="en-US" altLang="ko-KR" sz="105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)</a:t>
                </a:r>
                <a:endPara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F1F0AB6-AB9E-C3AC-4EC5-0BDA9CA95A4C}"/>
              </a:ext>
            </a:extLst>
          </p:cNvPr>
          <p:cNvGrpSpPr/>
          <p:nvPr/>
        </p:nvGrpSpPr>
        <p:grpSpPr>
          <a:xfrm>
            <a:off x="5283777" y="528117"/>
            <a:ext cx="1753094" cy="838438"/>
            <a:chOff x="5219453" y="390406"/>
            <a:chExt cx="1753094" cy="83843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B35EC2F-355A-70A9-2A31-4A2680E6A944}"/>
                </a:ext>
              </a:extLst>
            </p:cNvPr>
            <p:cNvSpPr/>
            <p:nvPr/>
          </p:nvSpPr>
          <p:spPr>
            <a:xfrm>
              <a:off x="5219453" y="390406"/>
              <a:ext cx="1753094" cy="838438"/>
            </a:xfrm>
            <a:prstGeom prst="roundRect">
              <a:avLst>
                <a:gd name="adj" fmla="val 50000"/>
              </a:avLst>
            </a:prstGeom>
            <a:solidFill>
              <a:srgbClr val="FF5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B182A-0B1F-A9FF-50DF-761F2BDC3836}"/>
                </a:ext>
              </a:extLst>
            </p:cNvPr>
            <p:cNvSpPr txBox="1"/>
            <p:nvPr/>
          </p:nvSpPr>
          <p:spPr>
            <a:xfrm>
              <a:off x="5323840" y="486460"/>
              <a:ext cx="1544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Main</a:t>
              </a:r>
              <a:endParaRPr lang="ko-KR" altLang="en-US" sz="36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126365E-5971-0F70-B9CC-6B9CCF8AED3B}"/>
              </a:ext>
            </a:extLst>
          </p:cNvPr>
          <p:cNvGrpSpPr/>
          <p:nvPr/>
        </p:nvGrpSpPr>
        <p:grpSpPr>
          <a:xfrm>
            <a:off x="1373166" y="3075144"/>
            <a:ext cx="1544320" cy="707712"/>
            <a:chOff x="1408592" y="1699615"/>
            <a:chExt cx="1544320" cy="70771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3DDBE6A-3CC3-99A1-C0F5-A46869EB2FEB}"/>
                </a:ext>
              </a:extLst>
            </p:cNvPr>
            <p:cNvSpPr/>
            <p:nvPr/>
          </p:nvSpPr>
          <p:spPr>
            <a:xfrm>
              <a:off x="1426676" y="1699615"/>
              <a:ext cx="1508154" cy="70771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0C8380-7940-4D78-AC90-16181BF08942}"/>
                </a:ext>
              </a:extLst>
            </p:cNvPr>
            <p:cNvSpPr txBox="1"/>
            <p:nvPr/>
          </p:nvSpPr>
          <p:spPr>
            <a:xfrm>
              <a:off x="1408592" y="1827391"/>
              <a:ext cx="15443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Food</a:t>
              </a:r>
              <a:endParaRPr lang="ko-KR" altLang="en-US" sz="2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8FB879B-FB06-7891-6E9E-D9B50B4B1D5D}"/>
              </a:ext>
            </a:extLst>
          </p:cNvPr>
          <p:cNvSpPr/>
          <p:nvPr/>
        </p:nvSpPr>
        <p:spPr>
          <a:xfrm>
            <a:off x="199429" y="522866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15F639-2B17-3CD3-9922-62C6087BFEC3}"/>
              </a:ext>
            </a:extLst>
          </p:cNvPr>
          <p:cNvSpPr txBox="1"/>
          <p:nvPr/>
        </p:nvSpPr>
        <p:spPr>
          <a:xfrm>
            <a:off x="-136049" y="533081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D6E03D-6382-08B1-3AC3-E1F8A20EC2B8}"/>
              </a:ext>
            </a:extLst>
          </p:cNvPr>
          <p:cNvGrpSpPr/>
          <p:nvPr/>
        </p:nvGrpSpPr>
        <p:grpSpPr>
          <a:xfrm>
            <a:off x="-163156" y="4484805"/>
            <a:ext cx="1544320" cy="534454"/>
            <a:chOff x="115133" y="2631440"/>
            <a:chExt cx="1544320" cy="53445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712F1F0-0922-B8DD-0991-46F2BE1A67F2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AD8515-C4A0-54AA-A8E4-17615F078A18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맛집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9B3F0BD-2634-2DE5-EAC1-4103556F3E3A}"/>
              </a:ext>
            </a:extLst>
          </p:cNvPr>
          <p:cNvGrpSpPr/>
          <p:nvPr/>
        </p:nvGrpSpPr>
        <p:grpSpPr>
          <a:xfrm>
            <a:off x="818715" y="4484805"/>
            <a:ext cx="1544320" cy="534454"/>
            <a:chOff x="115133" y="2631440"/>
            <a:chExt cx="1544320" cy="53445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4C31A74-4111-5E90-FC6C-660AE26A3F87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9272D5-9756-0B93-BCA8-58626B92D559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스토리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1A74224-01D1-A538-2B36-B7BBFFC7C0DF}"/>
              </a:ext>
            </a:extLst>
          </p:cNvPr>
          <p:cNvGrpSpPr/>
          <p:nvPr/>
        </p:nvGrpSpPr>
        <p:grpSpPr>
          <a:xfrm>
            <a:off x="1800586" y="4484805"/>
            <a:ext cx="1544320" cy="534454"/>
            <a:chOff x="115133" y="2631440"/>
            <a:chExt cx="1544320" cy="534454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32AB3CB-5D6A-5767-0D8F-691ABBAFA4D8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68BD08-C252-8E23-2591-225ED80465B3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신규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68E2F96-D1FC-C770-7FF9-A75B0EFF663C}"/>
              </a:ext>
            </a:extLst>
          </p:cNvPr>
          <p:cNvGrpSpPr/>
          <p:nvPr/>
        </p:nvGrpSpPr>
        <p:grpSpPr>
          <a:xfrm>
            <a:off x="2782457" y="4484805"/>
            <a:ext cx="1544320" cy="534454"/>
            <a:chOff x="115133" y="2631440"/>
            <a:chExt cx="1544320" cy="53445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FFE9FAE-086A-A648-D269-A504CBB79277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6549E5-6DE6-C108-86CF-D4742B23188B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추천</a:t>
              </a: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870BCC2-85F2-0416-7F30-74A3C6488698}"/>
              </a:ext>
            </a:extLst>
          </p:cNvPr>
          <p:cNvSpPr/>
          <p:nvPr/>
        </p:nvSpPr>
        <p:spPr>
          <a:xfrm>
            <a:off x="199429" y="586191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1A2643-5B36-97D2-326E-05730E5E8F2B}"/>
              </a:ext>
            </a:extLst>
          </p:cNvPr>
          <p:cNvSpPr txBox="1"/>
          <p:nvPr/>
        </p:nvSpPr>
        <p:spPr>
          <a:xfrm>
            <a:off x="-136049" y="596407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078FEFB-B8EE-A858-9E89-93B5C16ABDD8}"/>
              </a:ext>
            </a:extLst>
          </p:cNvPr>
          <p:cNvSpPr/>
          <p:nvPr/>
        </p:nvSpPr>
        <p:spPr>
          <a:xfrm>
            <a:off x="1148649" y="522866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F6FA1A9-69F7-BE74-AF20-68787D05EF57}"/>
              </a:ext>
            </a:extLst>
          </p:cNvPr>
          <p:cNvSpPr txBox="1"/>
          <p:nvPr/>
        </p:nvSpPr>
        <p:spPr>
          <a:xfrm>
            <a:off x="813171" y="533081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스토리 메인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A413A87-9897-BA60-D0ED-FD24412CADE7}"/>
              </a:ext>
            </a:extLst>
          </p:cNvPr>
          <p:cNvSpPr/>
          <p:nvPr/>
        </p:nvSpPr>
        <p:spPr>
          <a:xfrm>
            <a:off x="1148649" y="586191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31B31BD-17B2-63EF-D09B-39A0425F5468}"/>
              </a:ext>
            </a:extLst>
          </p:cNvPr>
          <p:cNvSpPr txBox="1"/>
          <p:nvPr/>
        </p:nvSpPr>
        <p:spPr>
          <a:xfrm>
            <a:off x="813171" y="596407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F82F585-ED94-6698-E9F4-68C5F12647B3}"/>
              </a:ext>
            </a:extLst>
          </p:cNvPr>
          <p:cNvSpPr/>
          <p:nvPr/>
        </p:nvSpPr>
        <p:spPr>
          <a:xfrm>
            <a:off x="2136064" y="522866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FFB06F-767A-D783-DA72-C86EA266A01C}"/>
              </a:ext>
            </a:extLst>
          </p:cNvPr>
          <p:cNvSpPr txBox="1"/>
          <p:nvPr/>
        </p:nvSpPr>
        <p:spPr>
          <a:xfrm>
            <a:off x="1800586" y="533081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서브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E3B9ADF-A1AE-F88E-404D-663A47E7F957}"/>
              </a:ext>
            </a:extLst>
          </p:cNvPr>
          <p:cNvSpPr/>
          <p:nvPr/>
        </p:nvSpPr>
        <p:spPr>
          <a:xfrm>
            <a:off x="2136064" y="586191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15C203-AB18-B5D1-6C3E-9B8C72C712DC}"/>
              </a:ext>
            </a:extLst>
          </p:cNvPr>
          <p:cNvSpPr txBox="1"/>
          <p:nvPr/>
        </p:nvSpPr>
        <p:spPr>
          <a:xfrm>
            <a:off x="1800586" y="596407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9389C2B-E19B-318E-A6F8-2BF2DCCD7BA8}"/>
              </a:ext>
            </a:extLst>
          </p:cNvPr>
          <p:cNvSpPr/>
          <p:nvPr/>
        </p:nvSpPr>
        <p:spPr>
          <a:xfrm>
            <a:off x="3117935" y="522866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A0B3E4-59A2-5C48-537E-764EFFEEA7C1}"/>
              </a:ext>
            </a:extLst>
          </p:cNvPr>
          <p:cNvSpPr txBox="1"/>
          <p:nvPr/>
        </p:nvSpPr>
        <p:spPr>
          <a:xfrm>
            <a:off x="2782457" y="533081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서브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4818E9B-7AEB-0E8B-8B0C-FAB644A0AE27}"/>
              </a:ext>
            </a:extLst>
          </p:cNvPr>
          <p:cNvSpPr/>
          <p:nvPr/>
        </p:nvSpPr>
        <p:spPr>
          <a:xfrm>
            <a:off x="3117935" y="586191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9361583-50E5-DBC2-2F18-992045A41A4A}"/>
              </a:ext>
            </a:extLst>
          </p:cNvPr>
          <p:cNvSpPr txBox="1"/>
          <p:nvPr/>
        </p:nvSpPr>
        <p:spPr>
          <a:xfrm>
            <a:off x="2782457" y="596407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AB42B0E-EB6F-F01B-21B1-6F1F0AA5389C}"/>
              </a:ext>
            </a:extLst>
          </p:cNvPr>
          <p:cNvGrpSpPr/>
          <p:nvPr/>
        </p:nvGrpSpPr>
        <p:grpSpPr>
          <a:xfrm>
            <a:off x="9429029" y="3075144"/>
            <a:ext cx="1544320" cy="707712"/>
            <a:chOff x="1408592" y="1699615"/>
            <a:chExt cx="1544320" cy="707712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A240E2C9-3AA0-C6C7-5D9E-3F3FC1BA6E65}"/>
                </a:ext>
              </a:extLst>
            </p:cNvPr>
            <p:cNvSpPr/>
            <p:nvPr/>
          </p:nvSpPr>
          <p:spPr>
            <a:xfrm>
              <a:off x="1426676" y="1699615"/>
              <a:ext cx="1508154" cy="70771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5AA09C09-EBC9-109D-1B24-6D4A1A51E3A6}"/>
                </a:ext>
              </a:extLst>
            </p:cNvPr>
            <p:cNvSpPr txBox="1"/>
            <p:nvPr/>
          </p:nvSpPr>
          <p:spPr>
            <a:xfrm>
              <a:off x="1408592" y="1827391"/>
              <a:ext cx="15443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Story</a:t>
              </a:r>
              <a:endParaRPr lang="ko-KR" altLang="en-US" sz="2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EF4CFDA5-4E9A-3B9D-FB7A-6DD5B35C12D2}"/>
              </a:ext>
            </a:extLst>
          </p:cNvPr>
          <p:cNvSpPr/>
          <p:nvPr/>
        </p:nvSpPr>
        <p:spPr>
          <a:xfrm>
            <a:off x="8255292" y="522866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114681E-6527-B470-463C-DCFEB9AE73A4}"/>
              </a:ext>
            </a:extLst>
          </p:cNvPr>
          <p:cNvSpPr txBox="1"/>
          <p:nvPr/>
        </p:nvSpPr>
        <p:spPr>
          <a:xfrm>
            <a:off x="7919814" y="533081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1E66C5A-26E3-35F0-15D5-3A035F43C605}"/>
              </a:ext>
            </a:extLst>
          </p:cNvPr>
          <p:cNvGrpSpPr/>
          <p:nvPr/>
        </p:nvGrpSpPr>
        <p:grpSpPr>
          <a:xfrm>
            <a:off x="7892707" y="4484805"/>
            <a:ext cx="1544320" cy="534454"/>
            <a:chOff x="115133" y="2631440"/>
            <a:chExt cx="1544320" cy="534454"/>
          </a:xfrm>
        </p:grpSpPr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AAAB9E69-1E9B-51ED-964F-3C2F706A2D8A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56BCB84-BEB0-00DE-F281-E8712970A294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전체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C51E0BD4-44EB-869B-9374-80CDF1683CAB}"/>
              </a:ext>
            </a:extLst>
          </p:cNvPr>
          <p:cNvGrpSpPr/>
          <p:nvPr/>
        </p:nvGrpSpPr>
        <p:grpSpPr>
          <a:xfrm>
            <a:off x="8874578" y="4484805"/>
            <a:ext cx="1544320" cy="534454"/>
            <a:chOff x="115133" y="2631440"/>
            <a:chExt cx="1544320" cy="534454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6DB26D8-DF5A-9F10-6950-A01C63B09AD0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FF9541-7639-2795-37A2-67EBEAB7F08F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명소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1B274C6-2D42-B106-F714-0ADD1F983B20}"/>
              </a:ext>
            </a:extLst>
          </p:cNvPr>
          <p:cNvGrpSpPr/>
          <p:nvPr/>
        </p:nvGrpSpPr>
        <p:grpSpPr>
          <a:xfrm>
            <a:off x="9856449" y="4484805"/>
            <a:ext cx="1544320" cy="534454"/>
            <a:chOff x="115133" y="2631440"/>
            <a:chExt cx="1544320" cy="534454"/>
          </a:xfrm>
        </p:grpSpPr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AAFEA436-06A4-B190-7BF6-747ABF93D76C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21E0CE5-657C-C105-322E-DBFB2FC46014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맛집</a:t>
              </a: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49D2B98F-D2EE-1C9D-07A9-006A2DC81E59}"/>
              </a:ext>
            </a:extLst>
          </p:cNvPr>
          <p:cNvGrpSpPr/>
          <p:nvPr/>
        </p:nvGrpSpPr>
        <p:grpSpPr>
          <a:xfrm>
            <a:off x="10838320" y="4484805"/>
            <a:ext cx="1544320" cy="534454"/>
            <a:chOff x="115133" y="2631440"/>
            <a:chExt cx="1544320" cy="534454"/>
          </a:xfrm>
        </p:grpSpPr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FB58CD7-02DC-E49B-E268-FE9D85BF74F9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22FB057-2261-B54C-82F8-856C8AB0096F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핫플</a:t>
              </a:r>
              <a:endParaRPr lang="ko-KR" altLang="en-US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0980DEF6-A97C-44B4-E196-79B28F7272BA}"/>
              </a:ext>
            </a:extLst>
          </p:cNvPr>
          <p:cNvSpPr/>
          <p:nvPr/>
        </p:nvSpPr>
        <p:spPr>
          <a:xfrm>
            <a:off x="8255292" y="586191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D45BA6-9E7A-8631-D121-8FD2F4210A10}"/>
              </a:ext>
            </a:extLst>
          </p:cNvPr>
          <p:cNvSpPr txBox="1"/>
          <p:nvPr/>
        </p:nvSpPr>
        <p:spPr>
          <a:xfrm>
            <a:off x="7919814" y="596407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서브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A7292F1-5907-2F91-0AAD-1A75241E75AB}"/>
              </a:ext>
            </a:extLst>
          </p:cNvPr>
          <p:cNvSpPr/>
          <p:nvPr/>
        </p:nvSpPr>
        <p:spPr>
          <a:xfrm>
            <a:off x="9204512" y="522866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D3DDA43-34E9-0E2B-A399-1584CB4B078A}"/>
              </a:ext>
            </a:extLst>
          </p:cNvPr>
          <p:cNvSpPr txBox="1"/>
          <p:nvPr/>
        </p:nvSpPr>
        <p:spPr>
          <a:xfrm>
            <a:off x="8869034" y="533081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5F3C28D3-07E7-4A80-F947-F723E014CD4D}"/>
              </a:ext>
            </a:extLst>
          </p:cNvPr>
          <p:cNvSpPr/>
          <p:nvPr/>
        </p:nvSpPr>
        <p:spPr>
          <a:xfrm>
            <a:off x="9204512" y="586191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60F8F7E-AB67-2C95-49BF-78386DA84E5A}"/>
              </a:ext>
            </a:extLst>
          </p:cNvPr>
          <p:cNvSpPr txBox="1"/>
          <p:nvPr/>
        </p:nvSpPr>
        <p:spPr>
          <a:xfrm>
            <a:off x="8869034" y="596407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명소 서브</a:t>
            </a: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89001F49-78C2-FB81-6D9C-2877DB139EA4}"/>
              </a:ext>
            </a:extLst>
          </p:cNvPr>
          <p:cNvSpPr/>
          <p:nvPr/>
        </p:nvSpPr>
        <p:spPr>
          <a:xfrm>
            <a:off x="10191927" y="522866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EBEA46E-4108-1DBA-B3B0-CAEA523E13AA}"/>
              </a:ext>
            </a:extLst>
          </p:cNvPr>
          <p:cNvSpPr txBox="1"/>
          <p:nvPr/>
        </p:nvSpPr>
        <p:spPr>
          <a:xfrm>
            <a:off x="9856449" y="533081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25EE81BE-C249-166A-AA37-FFA92B8D3F61}"/>
              </a:ext>
            </a:extLst>
          </p:cNvPr>
          <p:cNvSpPr/>
          <p:nvPr/>
        </p:nvSpPr>
        <p:spPr>
          <a:xfrm>
            <a:off x="10191927" y="586191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91A4745-9753-712E-D631-6FC31BAAF231}"/>
              </a:ext>
            </a:extLst>
          </p:cNvPr>
          <p:cNvSpPr txBox="1"/>
          <p:nvPr/>
        </p:nvSpPr>
        <p:spPr>
          <a:xfrm>
            <a:off x="9856449" y="596407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맛집 서브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576BDD52-2ACD-DAB4-F313-388F4C475DB5}"/>
              </a:ext>
            </a:extLst>
          </p:cNvPr>
          <p:cNvSpPr/>
          <p:nvPr/>
        </p:nvSpPr>
        <p:spPr>
          <a:xfrm>
            <a:off x="11173798" y="522866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DEDF50-CEB2-882F-BA89-7BF07E0C46EB}"/>
              </a:ext>
            </a:extLst>
          </p:cNvPr>
          <p:cNvSpPr txBox="1"/>
          <p:nvPr/>
        </p:nvSpPr>
        <p:spPr>
          <a:xfrm>
            <a:off x="10838320" y="533081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AE0D4A8A-1465-FA96-B6C8-DF511D174797}"/>
              </a:ext>
            </a:extLst>
          </p:cNvPr>
          <p:cNvSpPr/>
          <p:nvPr/>
        </p:nvSpPr>
        <p:spPr>
          <a:xfrm>
            <a:off x="11173798" y="586191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44EF1C7-4B79-9C16-3B62-FF3B8E5864D2}"/>
              </a:ext>
            </a:extLst>
          </p:cNvPr>
          <p:cNvSpPr txBox="1"/>
          <p:nvPr/>
        </p:nvSpPr>
        <p:spPr>
          <a:xfrm>
            <a:off x="10838320" y="596407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핫플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서브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5E71404-2DEE-8B51-6FDC-9AA613B2D3BE}"/>
              </a:ext>
            </a:extLst>
          </p:cNvPr>
          <p:cNvGrpSpPr/>
          <p:nvPr/>
        </p:nvGrpSpPr>
        <p:grpSpPr>
          <a:xfrm>
            <a:off x="5046366" y="3102994"/>
            <a:ext cx="2234110" cy="707712"/>
            <a:chOff x="1408592" y="1699615"/>
            <a:chExt cx="1544320" cy="707712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E66265BA-0B5E-05A8-B6C4-ADC4A1B633D0}"/>
                </a:ext>
              </a:extLst>
            </p:cNvPr>
            <p:cNvSpPr/>
            <p:nvPr/>
          </p:nvSpPr>
          <p:spPr>
            <a:xfrm>
              <a:off x="1426676" y="1699615"/>
              <a:ext cx="1508154" cy="70771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76CCEA7-E4E0-7671-457F-16390F811491}"/>
                </a:ext>
              </a:extLst>
            </p:cNvPr>
            <p:cNvSpPr txBox="1"/>
            <p:nvPr/>
          </p:nvSpPr>
          <p:spPr>
            <a:xfrm>
              <a:off x="1408592" y="1827391"/>
              <a:ext cx="15443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Entertainment</a:t>
              </a:r>
              <a:endParaRPr lang="ko-KR" altLang="en-US" sz="2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2A310FF7-D647-C2FB-6032-AA4ECC26EE52}"/>
              </a:ext>
            </a:extLst>
          </p:cNvPr>
          <p:cNvSpPr/>
          <p:nvPr/>
        </p:nvSpPr>
        <p:spPr>
          <a:xfrm>
            <a:off x="4217524" y="525651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773A308-2F73-B847-4611-FE799829771A}"/>
              </a:ext>
            </a:extLst>
          </p:cNvPr>
          <p:cNvSpPr txBox="1"/>
          <p:nvPr/>
        </p:nvSpPr>
        <p:spPr>
          <a:xfrm>
            <a:off x="3882046" y="535866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서브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8EE6D48-66B7-26E2-D4AC-926BAC1DB4C1}"/>
              </a:ext>
            </a:extLst>
          </p:cNvPr>
          <p:cNvGrpSpPr/>
          <p:nvPr/>
        </p:nvGrpSpPr>
        <p:grpSpPr>
          <a:xfrm>
            <a:off x="3854939" y="4512655"/>
            <a:ext cx="1544320" cy="534454"/>
            <a:chOff x="115133" y="2631440"/>
            <a:chExt cx="1544320" cy="534454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9F118117-1C42-E207-1F54-E5B1AC356EFE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13AF3A1-32EE-132E-D388-EC7BA50F607C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명소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2767B2F-35FA-A7D8-FCB5-D469AD446D54}"/>
              </a:ext>
            </a:extLst>
          </p:cNvPr>
          <p:cNvGrpSpPr/>
          <p:nvPr/>
        </p:nvGrpSpPr>
        <p:grpSpPr>
          <a:xfrm>
            <a:off x="4836810" y="4512655"/>
            <a:ext cx="1544320" cy="534454"/>
            <a:chOff x="115133" y="2631440"/>
            <a:chExt cx="1544320" cy="534454"/>
          </a:xfrm>
        </p:grpSpPr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77EB14E8-AEDB-5C8A-D3D3-26AD99B51513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A3C63F5-52E7-7035-65F8-29EEF0E556B1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스토리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16013F4-418D-372B-599E-47DC2CEF5A25}"/>
              </a:ext>
            </a:extLst>
          </p:cNvPr>
          <p:cNvGrpSpPr/>
          <p:nvPr/>
        </p:nvGrpSpPr>
        <p:grpSpPr>
          <a:xfrm>
            <a:off x="5818681" y="4512655"/>
            <a:ext cx="1544320" cy="534454"/>
            <a:chOff x="115133" y="2631440"/>
            <a:chExt cx="1544320" cy="534454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0140A4B0-924B-C0D8-9230-10850DCF0A4F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3B398BB-03BE-4823-ABAC-2102F4CAF6BE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핫플</a:t>
              </a:r>
              <a:endParaRPr lang="ko-KR" altLang="en-US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A9606C1-E68B-9049-E727-D654AB6B0222}"/>
              </a:ext>
            </a:extLst>
          </p:cNvPr>
          <p:cNvGrpSpPr/>
          <p:nvPr/>
        </p:nvGrpSpPr>
        <p:grpSpPr>
          <a:xfrm>
            <a:off x="6800552" y="4512655"/>
            <a:ext cx="1544320" cy="534454"/>
            <a:chOff x="115133" y="2631440"/>
            <a:chExt cx="1544320" cy="534454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BF588904-7422-4767-0D22-F9E5B4489C3B}"/>
                </a:ext>
              </a:extLst>
            </p:cNvPr>
            <p:cNvSpPr/>
            <p:nvPr/>
          </p:nvSpPr>
          <p:spPr>
            <a:xfrm>
              <a:off x="450611" y="2631440"/>
              <a:ext cx="873364" cy="534454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FE3B752-8651-F803-2E5A-B03F1E16452C}"/>
                </a:ext>
              </a:extLst>
            </p:cNvPr>
            <p:cNvSpPr txBox="1"/>
            <p:nvPr/>
          </p:nvSpPr>
          <p:spPr>
            <a:xfrm>
              <a:off x="115133" y="2718942"/>
              <a:ext cx="1544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체험</a:t>
              </a:r>
            </a:p>
          </p:txBody>
        </p:sp>
      </p:grp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73A5513D-BA43-FB72-03EE-F6FE96BED6A9}"/>
              </a:ext>
            </a:extLst>
          </p:cNvPr>
          <p:cNvSpPr/>
          <p:nvPr/>
        </p:nvSpPr>
        <p:spPr>
          <a:xfrm>
            <a:off x="4217524" y="588976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16F27E-DEF2-97F7-7896-3A90B520046B}"/>
              </a:ext>
            </a:extLst>
          </p:cNvPr>
          <p:cNvSpPr txBox="1"/>
          <p:nvPr/>
        </p:nvSpPr>
        <p:spPr>
          <a:xfrm>
            <a:off x="3882046" y="599192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224504D6-BD37-942D-4F28-6AFAF2B79828}"/>
              </a:ext>
            </a:extLst>
          </p:cNvPr>
          <p:cNvSpPr/>
          <p:nvPr/>
        </p:nvSpPr>
        <p:spPr>
          <a:xfrm>
            <a:off x="5166744" y="525651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2FF46F7-70D4-77F1-0016-D349FEBBD46E}"/>
              </a:ext>
            </a:extLst>
          </p:cNvPr>
          <p:cNvSpPr txBox="1"/>
          <p:nvPr/>
        </p:nvSpPr>
        <p:spPr>
          <a:xfrm>
            <a:off x="4831266" y="535866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스토리 메인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91AA7176-EE2E-5F6E-0702-533956395CC2}"/>
              </a:ext>
            </a:extLst>
          </p:cNvPr>
          <p:cNvSpPr/>
          <p:nvPr/>
        </p:nvSpPr>
        <p:spPr>
          <a:xfrm>
            <a:off x="5166744" y="588976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6DE1E39-9DC7-AC81-F580-CFCE1EE8E999}"/>
              </a:ext>
            </a:extLst>
          </p:cNvPr>
          <p:cNvSpPr txBox="1"/>
          <p:nvPr/>
        </p:nvSpPr>
        <p:spPr>
          <a:xfrm>
            <a:off x="4831266" y="599192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228C34A3-05CD-5793-7728-B27C7284AA2A}"/>
              </a:ext>
            </a:extLst>
          </p:cNvPr>
          <p:cNvSpPr/>
          <p:nvPr/>
        </p:nvSpPr>
        <p:spPr>
          <a:xfrm>
            <a:off x="6154159" y="525651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1DE4F8C-7718-1BC9-45FB-B03B833924F1}"/>
              </a:ext>
            </a:extLst>
          </p:cNvPr>
          <p:cNvSpPr txBox="1"/>
          <p:nvPr/>
        </p:nvSpPr>
        <p:spPr>
          <a:xfrm>
            <a:off x="5818681" y="535866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서브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0F20DB11-2A26-C61C-53A7-2725A87D1C3E}"/>
              </a:ext>
            </a:extLst>
          </p:cNvPr>
          <p:cNvSpPr/>
          <p:nvPr/>
        </p:nvSpPr>
        <p:spPr>
          <a:xfrm>
            <a:off x="6154159" y="588976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7891E81-926A-C34A-D221-52848F394216}"/>
              </a:ext>
            </a:extLst>
          </p:cNvPr>
          <p:cNvSpPr txBox="1"/>
          <p:nvPr/>
        </p:nvSpPr>
        <p:spPr>
          <a:xfrm>
            <a:off x="5818681" y="599192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B4D3969B-3365-8D03-BC28-BC4D24A5F6C8}"/>
              </a:ext>
            </a:extLst>
          </p:cNvPr>
          <p:cNvSpPr/>
          <p:nvPr/>
        </p:nvSpPr>
        <p:spPr>
          <a:xfrm>
            <a:off x="7136030" y="5256510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1095DC-79AD-8FB8-65BF-6F0128F27DB9}"/>
              </a:ext>
            </a:extLst>
          </p:cNvPr>
          <p:cNvSpPr txBox="1"/>
          <p:nvPr/>
        </p:nvSpPr>
        <p:spPr>
          <a:xfrm>
            <a:off x="6800552" y="5358668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서브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1B25B04-E21A-3D2B-06CE-6DE9254A4563}"/>
              </a:ext>
            </a:extLst>
          </p:cNvPr>
          <p:cNvSpPr/>
          <p:nvPr/>
        </p:nvSpPr>
        <p:spPr>
          <a:xfrm>
            <a:off x="7136030" y="5889766"/>
            <a:ext cx="873364" cy="534454"/>
          </a:xfrm>
          <a:prstGeom prst="roundRect">
            <a:avLst>
              <a:gd name="adj" fmla="val 50000"/>
            </a:avLst>
          </a:prstGeom>
          <a:solidFill>
            <a:srgbClr val="F2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9B4B213-C909-E8F7-4736-CFAA670F5B49}"/>
              </a:ext>
            </a:extLst>
          </p:cNvPr>
          <p:cNvSpPr txBox="1"/>
          <p:nvPr/>
        </p:nvSpPr>
        <p:spPr>
          <a:xfrm>
            <a:off x="6800552" y="5991924"/>
            <a:ext cx="15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</a:t>
            </a: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9FEE63D-F9EF-8707-8978-A6328E354FB8}"/>
              </a:ext>
            </a:extLst>
          </p:cNvPr>
          <p:cNvCxnSpPr>
            <a:stCxn id="8" idx="2"/>
            <a:endCxn id="132" idx="0"/>
          </p:cNvCxnSpPr>
          <p:nvPr/>
        </p:nvCxnSpPr>
        <p:spPr>
          <a:xfrm>
            <a:off x="6160324" y="1366555"/>
            <a:ext cx="3098" cy="1736439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747B3957-A6A5-AD04-0139-273CD9FAE390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3298532" y="213351"/>
            <a:ext cx="1708589" cy="4014997"/>
          </a:xfrm>
          <a:prstGeom prst="bentConnector3">
            <a:avLst>
              <a:gd name="adj1" fmla="val 88509"/>
            </a:avLst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연결선: 꺾임 269">
            <a:extLst>
              <a:ext uri="{FF2B5EF4-FFF2-40B4-BE49-F238E27FC236}">
                <a16:creationId xmlns:a16="http://schemas.microsoft.com/office/drawing/2014/main" id="{4192DDDE-BAA3-8402-458B-AD6ED2B94F13}"/>
              </a:ext>
            </a:extLst>
          </p:cNvPr>
          <p:cNvCxnSpPr>
            <a:stCxn id="8" idx="2"/>
            <a:endCxn id="172" idx="0"/>
          </p:cNvCxnSpPr>
          <p:nvPr/>
        </p:nvCxnSpPr>
        <p:spPr>
          <a:xfrm rot="16200000" flipH="1">
            <a:off x="7326463" y="200416"/>
            <a:ext cx="1708589" cy="4040866"/>
          </a:xfrm>
          <a:prstGeom prst="bentConnector3">
            <a:avLst>
              <a:gd name="adj1" fmla="val 87469"/>
            </a:avLst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52A40283-6110-8BD3-19D9-21A1C7AF6CC6}"/>
              </a:ext>
            </a:extLst>
          </p:cNvPr>
          <p:cNvGrpSpPr/>
          <p:nvPr/>
        </p:nvGrpSpPr>
        <p:grpSpPr>
          <a:xfrm>
            <a:off x="7579361" y="996587"/>
            <a:ext cx="1559766" cy="714790"/>
            <a:chOff x="7465428" y="799558"/>
            <a:chExt cx="1544320" cy="707712"/>
          </a:xfrm>
        </p:grpSpPr>
        <p:sp>
          <p:nvSpPr>
            <p:cNvPr id="376" name="사각형: 둥근 모서리 375">
              <a:extLst>
                <a:ext uri="{FF2B5EF4-FFF2-40B4-BE49-F238E27FC236}">
                  <a16:creationId xmlns:a16="http://schemas.microsoft.com/office/drawing/2014/main" id="{12F6651F-F2AC-BE45-69BC-5CF326534C22}"/>
                </a:ext>
              </a:extLst>
            </p:cNvPr>
            <p:cNvSpPr/>
            <p:nvPr/>
          </p:nvSpPr>
          <p:spPr>
            <a:xfrm>
              <a:off x="7483512" y="799558"/>
              <a:ext cx="1508154" cy="70771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5B955910-5B04-96EF-20DC-2DAB1BA70BAC}"/>
                </a:ext>
              </a:extLst>
            </p:cNvPr>
            <p:cNvSpPr txBox="1"/>
            <p:nvPr/>
          </p:nvSpPr>
          <p:spPr>
            <a:xfrm>
              <a:off x="7465428" y="927336"/>
              <a:ext cx="15443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Log in</a:t>
              </a:r>
              <a:endParaRPr lang="ko-KR" altLang="en-US" sz="2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2297B1AB-D272-244F-B3CB-D71E102A62E6}"/>
              </a:ext>
            </a:extLst>
          </p:cNvPr>
          <p:cNvGrpSpPr/>
          <p:nvPr/>
        </p:nvGrpSpPr>
        <p:grpSpPr>
          <a:xfrm>
            <a:off x="7579361" y="2019708"/>
            <a:ext cx="1559766" cy="714790"/>
            <a:chOff x="7447344" y="1548105"/>
            <a:chExt cx="1544320" cy="707712"/>
          </a:xfrm>
        </p:grpSpPr>
        <p:sp>
          <p:nvSpPr>
            <p:cNvPr id="380" name="사각형: 둥근 모서리 379">
              <a:extLst>
                <a:ext uri="{FF2B5EF4-FFF2-40B4-BE49-F238E27FC236}">
                  <a16:creationId xmlns:a16="http://schemas.microsoft.com/office/drawing/2014/main" id="{4C241BDA-9196-1A3D-A4B7-0994C654AF1F}"/>
                </a:ext>
              </a:extLst>
            </p:cNvPr>
            <p:cNvSpPr/>
            <p:nvPr/>
          </p:nvSpPr>
          <p:spPr>
            <a:xfrm>
              <a:off x="7465428" y="1548105"/>
              <a:ext cx="1508154" cy="70771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08D5B646-FDA2-A5DB-F51A-BC5E0041EE4E}"/>
                </a:ext>
              </a:extLst>
            </p:cNvPr>
            <p:cNvSpPr txBox="1"/>
            <p:nvPr/>
          </p:nvSpPr>
          <p:spPr>
            <a:xfrm>
              <a:off x="7447344" y="1675881"/>
              <a:ext cx="15443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Join us</a:t>
              </a:r>
              <a:endParaRPr lang="ko-KR" altLang="en-US" sz="24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398" name="직선 화살표 연결선 397">
            <a:extLst>
              <a:ext uri="{FF2B5EF4-FFF2-40B4-BE49-F238E27FC236}">
                <a16:creationId xmlns:a16="http://schemas.microsoft.com/office/drawing/2014/main" id="{937E4DE1-311E-68A9-6E9C-DB45F3150A24}"/>
              </a:ext>
            </a:extLst>
          </p:cNvPr>
          <p:cNvCxnSpPr>
            <a:cxnSpLocks/>
            <a:stCxn id="376" idx="2"/>
            <a:endCxn id="380" idx="0"/>
          </p:cNvCxnSpPr>
          <p:nvPr/>
        </p:nvCxnSpPr>
        <p:spPr>
          <a:xfrm>
            <a:off x="8359245" y="1711377"/>
            <a:ext cx="0" cy="308331"/>
          </a:xfrm>
          <a:prstGeom prst="straightConnector1">
            <a:avLst/>
          </a:prstGeom>
          <a:ln w="19050">
            <a:solidFill>
              <a:srgbClr val="FFCF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연결선: 꺾임 411">
            <a:extLst>
              <a:ext uri="{FF2B5EF4-FFF2-40B4-BE49-F238E27FC236}">
                <a16:creationId xmlns:a16="http://schemas.microsoft.com/office/drawing/2014/main" id="{EACD998D-12F0-83BD-8838-0CF8B72F608A}"/>
              </a:ext>
            </a:extLst>
          </p:cNvPr>
          <p:cNvCxnSpPr/>
          <p:nvPr/>
        </p:nvCxnSpPr>
        <p:spPr>
          <a:xfrm rot="16200000" flipH="1">
            <a:off x="7326464" y="200417"/>
            <a:ext cx="1708589" cy="4040866"/>
          </a:xfrm>
          <a:prstGeom prst="bentConnector3">
            <a:avLst>
              <a:gd name="adj1" fmla="val 87469"/>
            </a:avLst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>
            <a:extLst>
              <a:ext uri="{FF2B5EF4-FFF2-40B4-BE49-F238E27FC236}">
                <a16:creationId xmlns:a16="http://schemas.microsoft.com/office/drawing/2014/main" id="{9476A405-C51E-8741-35F3-4A31E0A576C3}"/>
              </a:ext>
            </a:extLst>
          </p:cNvPr>
          <p:cNvCxnSpPr>
            <a:cxnSpLocks/>
          </p:cNvCxnSpPr>
          <p:nvPr/>
        </p:nvCxnSpPr>
        <p:spPr>
          <a:xfrm>
            <a:off x="8359246" y="1660578"/>
            <a:ext cx="0" cy="359131"/>
          </a:xfrm>
          <a:prstGeom prst="straightConnector1">
            <a:avLst/>
          </a:prstGeom>
          <a:ln w="19050">
            <a:solidFill>
              <a:srgbClr val="FFCF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연결선: 꺾임 415">
            <a:extLst>
              <a:ext uri="{FF2B5EF4-FFF2-40B4-BE49-F238E27FC236}">
                <a16:creationId xmlns:a16="http://schemas.microsoft.com/office/drawing/2014/main" id="{1C3A02F3-CCCD-598E-D767-17E15E31CD05}"/>
              </a:ext>
            </a:extLst>
          </p:cNvPr>
          <p:cNvCxnSpPr/>
          <p:nvPr/>
        </p:nvCxnSpPr>
        <p:spPr>
          <a:xfrm rot="16200000" flipH="1">
            <a:off x="7326464" y="199590"/>
            <a:ext cx="1708589" cy="4040866"/>
          </a:xfrm>
          <a:prstGeom prst="bentConnector3">
            <a:avLst>
              <a:gd name="adj1" fmla="val 87469"/>
            </a:avLst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화살표 연결선 418">
            <a:extLst>
              <a:ext uri="{FF2B5EF4-FFF2-40B4-BE49-F238E27FC236}">
                <a16:creationId xmlns:a16="http://schemas.microsoft.com/office/drawing/2014/main" id="{EBFA2DC5-DA76-919A-AAE8-7D9F5ED980B7}"/>
              </a:ext>
            </a:extLst>
          </p:cNvPr>
          <p:cNvCxnSpPr>
            <a:cxnSpLocks/>
          </p:cNvCxnSpPr>
          <p:nvPr/>
        </p:nvCxnSpPr>
        <p:spPr>
          <a:xfrm>
            <a:off x="8359246" y="1659751"/>
            <a:ext cx="0" cy="359131"/>
          </a:xfrm>
          <a:prstGeom prst="straightConnector1">
            <a:avLst/>
          </a:prstGeom>
          <a:ln w="19050">
            <a:solidFill>
              <a:srgbClr val="FFCF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연결선: 꺾임 419">
            <a:extLst>
              <a:ext uri="{FF2B5EF4-FFF2-40B4-BE49-F238E27FC236}">
                <a16:creationId xmlns:a16="http://schemas.microsoft.com/office/drawing/2014/main" id="{ABC7BB84-D065-F920-BCCF-4A013CD8943A}"/>
              </a:ext>
            </a:extLst>
          </p:cNvPr>
          <p:cNvCxnSpPr/>
          <p:nvPr/>
        </p:nvCxnSpPr>
        <p:spPr>
          <a:xfrm rot="5400000">
            <a:off x="3298533" y="213352"/>
            <a:ext cx="1708589" cy="4014997"/>
          </a:xfrm>
          <a:prstGeom prst="bentConnector3">
            <a:avLst>
              <a:gd name="adj1" fmla="val 88509"/>
            </a:avLst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연결선: 꺾임 420">
            <a:extLst>
              <a:ext uri="{FF2B5EF4-FFF2-40B4-BE49-F238E27FC236}">
                <a16:creationId xmlns:a16="http://schemas.microsoft.com/office/drawing/2014/main" id="{BDCE520C-5FE6-C83E-E151-1C949C8FDEBF}"/>
              </a:ext>
            </a:extLst>
          </p:cNvPr>
          <p:cNvCxnSpPr/>
          <p:nvPr/>
        </p:nvCxnSpPr>
        <p:spPr>
          <a:xfrm rot="16200000" flipH="1">
            <a:off x="7326465" y="199591"/>
            <a:ext cx="1708589" cy="4040866"/>
          </a:xfrm>
          <a:prstGeom prst="bentConnector3">
            <a:avLst>
              <a:gd name="adj1" fmla="val 87469"/>
            </a:avLst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직선 화살표 연결선 423">
            <a:extLst>
              <a:ext uri="{FF2B5EF4-FFF2-40B4-BE49-F238E27FC236}">
                <a16:creationId xmlns:a16="http://schemas.microsoft.com/office/drawing/2014/main" id="{03FA9E03-1D07-E62D-8122-3FC27FEA1D4E}"/>
              </a:ext>
            </a:extLst>
          </p:cNvPr>
          <p:cNvCxnSpPr>
            <a:cxnSpLocks/>
          </p:cNvCxnSpPr>
          <p:nvPr/>
        </p:nvCxnSpPr>
        <p:spPr>
          <a:xfrm>
            <a:off x="8359247" y="1659752"/>
            <a:ext cx="0" cy="359131"/>
          </a:xfrm>
          <a:prstGeom prst="straightConnector1">
            <a:avLst/>
          </a:prstGeom>
          <a:ln w="19050">
            <a:solidFill>
              <a:srgbClr val="FFCF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연결선: 꺾임 437">
            <a:extLst>
              <a:ext uri="{FF2B5EF4-FFF2-40B4-BE49-F238E27FC236}">
                <a16:creationId xmlns:a16="http://schemas.microsoft.com/office/drawing/2014/main" id="{AF2B2F31-8762-CAAD-70BB-8AFE6E86E660}"/>
              </a:ext>
            </a:extLst>
          </p:cNvPr>
          <p:cNvCxnSpPr>
            <a:cxnSpLocks/>
            <a:endCxn id="381" idx="1"/>
          </p:cNvCxnSpPr>
          <p:nvPr/>
        </p:nvCxnSpPr>
        <p:spPr>
          <a:xfrm>
            <a:off x="6932484" y="1808192"/>
            <a:ext cx="646877" cy="573711"/>
          </a:xfrm>
          <a:prstGeom prst="bentConnector3">
            <a:avLst>
              <a:gd name="adj1" fmla="val 6023"/>
            </a:avLst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10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FFCF0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1159</Words>
  <Application>Microsoft Office PowerPoint</Application>
  <PresentationFormat>와이드스크린</PresentationFormat>
  <Paragraphs>355</Paragraphs>
  <Slides>30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나눔명조</vt:lpstr>
      <vt:lpstr>나눔명조 ExtraBold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하영</dc:creator>
  <cp:lastModifiedBy>keduit</cp:lastModifiedBy>
  <cp:revision>313</cp:revision>
  <dcterms:created xsi:type="dcterms:W3CDTF">2021-03-21T06:59:50Z</dcterms:created>
  <dcterms:modified xsi:type="dcterms:W3CDTF">2022-12-02T00:11:07Z</dcterms:modified>
</cp:coreProperties>
</file>